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D8DF3-4076-4BFE-9A20-323A818600BE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CD14C8-DA88-42FA-BB8B-E06E2CADF45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23400" y="949291"/>
            <a:ext cx="1987792" cy="847788"/>
            <a:chOff x="1223400" y="949291"/>
            <a:chExt cx="1987792" cy="847788"/>
          </a:xfrm>
        </p:grpSpPr>
        <p:sp>
          <p:nvSpPr>
            <p:cNvPr id="2" name="Freeform 1"/>
            <p:cNvSpPr/>
            <p:nvPr/>
          </p:nvSpPr>
          <p:spPr>
            <a:xfrm>
              <a:off x="1223400" y="949291"/>
              <a:ext cx="408518" cy="847788"/>
            </a:xfrm>
            <a:custGeom>
              <a:avLst/>
              <a:gdLst/>
              <a:ahLst/>
              <a:cxnLst/>
              <a:rect l="0" t="0" r="0" b="0"/>
              <a:pathLst>
                <a:path w="408518" h="847788">
                  <a:moveTo>
                    <a:pt x="408517" y="240429"/>
                  </a:moveTo>
                  <a:lnTo>
                    <a:pt x="402649" y="246296"/>
                  </a:lnTo>
                  <a:lnTo>
                    <a:pt x="397085" y="251861"/>
                  </a:lnTo>
                  <a:lnTo>
                    <a:pt x="391286" y="257665"/>
                  </a:lnTo>
                  <a:lnTo>
                    <a:pt x="385205" y="263918"/>
                  </a:lnTo>
                  <a:lnTo>
                    <a:pt x="378875" y="270896"/>
                  </a:lnTo>
                  <a:lnTo>
                    <a:pt x="372347" y="278673"/>
                  </a:lnTo>
                  <a:lnTo>
                    <a:pt x="365671" y="287002"/>
                  </a:lnTo>
                  <a:lnTo>
                    <a:pt x="358888" y="295432"/>
                  </a:lnTo>
                  <a:lnTo>
                    <a:pt x="352026" y="303707"/>
                  </a:lnTo>
                  <a:lnTo>
                    <a:pt x="344944" y="312227"/>
                  </a:lnTo>
                  <a:lnTo>
                    <a:pt x="337350" y="321925"/>
                  </a:lnTo>
                  <a:lnTo>
                    <a:pt x="329132" y="333219"/>
                  </a:lnTo>
                  <a:lnTo>
                    <a:pt x="320494" y="345567"/>
                  </a:lnTo>
                  <a:lnTo>
                    <a:pt x="311849" y="357788"/>
                  </a:lnTo>
                  <a:lnTo>
                    <a:pt x="303443" y="369196"/>
                  </a:lnTo>
                  <a:lnTo>
                    <a:pt x="295341" y="379786"/>
                  </a:lnTo>
                  <a:lnTo>
                    <a:pt x="287521" y="389958"/>
                  </a:lnTo>
                  <a:lnTo>
                    <a:pt x="279928" y="400019"/>
                  </a:lnTo>
                  <a:lnTo>
                    <a:pt x="272507" y="410115"/>
                  </a:lnTo>
                  <a:lnTo>
                    <a:pt x="265210" y="420294"/>
                  </a:lnTo>
                  <a:lnTo>
                    <a:pt x="258002" y="430563"/>
                  </a:lnTo>
                  <a:lnTo>
                    <a:pt x="250854" y="441074"/>
                  </a:lnTo>
                  <a:lnTo>
                    <a:pt x="243748" y="452116"/>
                  </a:lnTo>
                  <a:lnTo>
                    <a:pt x="236670" y="463799"/>
                  </a:lnTo>
                  <a:lnTo>
                    <a:pt x="229612" y="475916"/>
                  </a:lnTo>
                  <a:lnTo>
                    <a:pt x="222566" y="488049"/>
                  </a:lnTo>
                  <a:lnTo>
                    <a:pt x="215534" y="499951"/>
                  </a:lnTo>
                  <a:lnTo>
                    <a:pt x="208676" y="511553"/>
                  </a:lnTo>
                  <a:lnTo>
                    <a:pt x="202298" y="522876"/>
                  </a:lnTo>
                  <a:lnTo>
                    <a:pt x="196522" y="533978"/>
                  </a:lnTo>
                  <a:lnTo>
                    <a:pt x="191152" y="545078"/>
                  </a:lnTo>
                  <a:lnTo>
                    <a:pt x="185779" y="556530"/>
                  </a:lnTo>
                  <a:lnTo>
                    <a:pt x="180166" y="568496"/>
                  </a:lnTo>
                  <a:lnTo>
                    <a:pt x="174412" y="580805"/>
                  </a:lnTo>
                  <a:lnTo>
                    <a:pt x="168848" y="593068"/>
                  </a:lnTo>
                  <a:lnTo>
                    <a:pt x="163656" y="605058"/>
                  </a:lnTo>
                  <a:lnTo>
                    <a:pt x="158694" y="616718"/>
                  </a:lnTo>
                  <a:lnTo>
                    <a:pt x="153602" y="628081"/>
                  </a:lnTo>
                  <a:lnTo>
                    <a:pt x="148182" y="639205"/>
                  </a:lnTo>
                  <a:lnTo>
                    <a:pt x="142558" y="650150"/>
                  </a:lnTo>
                  <a:lnTo>
                    <a:pt x="137083" y="660966"/>
                  </a:lnTo>
                  <a:lnTo>
                    <a:pt x="131954" y="671691"/>
                  </a:lnTo>
                  <a:lnTo>
                    <a:pt x="127205" y="682352"/>
                  </a:lnTo>
                  <a:lnTo>
                    <a:pt x="122789" y="692971"/>
                  </a:lnTo>
                  <a:lnTo>
                    <a:pt x="118635" y="703560"/>
                  </a:lnTo>
                  <a:lnTo>
                    <a:pt x="114676" y="714129"/>
                  </a:lnTo>
                  <a:lnTo>
                    <a:pt x="110857" y="724685"/>
                  </a:lnTo>
                  <a:lnTo>
                    <a:pt x="107140" y="735236"/>
                  </a:lnTo>
                  <a:lnTo>
                    <a:pt x="103661" y="745950"/>
                  </a:lnTo>
                  <a:lnTo>
                    <a:pt x="100703" y="757135"/>
                  </a:lnTo>
                  <a:lnTo>
                    <a:pt x="98386" y="768917"/>
                  </a:lnTo>
                  <a:lnTo>
                    <a:pt x="96832" y="781102"/>
                  </a:lnTo>
                  <a:lnTo>
                    <a:pt x="96238" y="793281"/>
                  </a:lnTo>
                  <a:lnTo>
                    <a:pt x="96632" y="805205"/>
                  </a:lnTo>
                  <a:lnTo>
                    <a:pt x="98371" y="816482"/>
                  </a:lnTo>
                  <a:lnTo>
                    <a:pt x="102199" y="826522"/>
                  </a:lnTo>
                  <a:lnTo>
                    <a:pt x="108329" y="835109"/>
                  </a:lnTo>
                  <a:lnTo>
                    <a:pt x="116361" y="841873"/>
                  </a:lnTo>
                  <a:lnTo>
                    <a:pt x="125579" y="846144"/>
                  </a:lnTo>
                  <a:lnTo>
                    <a:pt x="135442" y="847787"/>
                  </a:lnTo>
                  <a:lnTo>
                    <a:pt x="145637" y="846959"/>
                  </a:lnTo>
                  <a:lnTo>
                    <a:pt x="155999" y="843829"/>
                  </a:lnTo>
                  <a:lnTo>
                    <a:pt x="166449" y="838727"/>
                  </a:lnTo>
                  <a:lnTo>
                    <a:pt x="177109" y="832068"/>
                  </a:lnTo>
                  <a:lnTo>
                    <a:pt x="188265" y="824245"/>
                  </a:lnTo>
                  <a:lnTo>
                    <a:pt x="200028" y="815587"/>
                  </a:lnTo>
                  <a:lnTo>
                    <a:pt x="212031" y="806506"/>
                  </a:lnTo>
                  <a:lnTo>
                    <a:pt x="223556" y="797491"/>
                  </a:lnTo>
                  <a:lnTo>
                    <a:pt x="234233" y="788790"/>
                  </a:lnTo>
                  <a:lnTo>
                    <a:pt x="244028" y="780135"/>
                  </a:lnTo>
                  <a:lnTo>
                    <a:pt x="253068" y="770870"/>
                  </a:lnTo>
                  <a:lnTo>
                    <a:pt x="261518" y="760672"/>
                  </a:lnTo>
                  <a:lnTo>
                    <a:pt x="269533" y="749702"/>
                  </a:lnTo>
                  <a:lnTo>
                    <a:pt x="277236" y="738413"/>
                  </a:lnTo>
                  <a:lnTo>
                    <a:pt x="284717" y="727108"/>
                  </a:lnTo>
                  <a:lnTo>
                    <a:pt x="291879" y="715754"/>
                  </a:lnTo>
                  <a:lnTo>
                    <a:pt x="298463" y="704072"/>
                  </a:lnTo>
                  <a:lnTo>
                    <a:pt x="304372" y="691924"/>
                  </a:lnTo>
                  <a:lnTo>
                    <a:pt x="309662" y="679478"/>
                  </a:lnTo>
                  <a:lnTo>
                    <a:pt x="314449" y="667116"/>
                  </a:lnTo>
                  <a:lnTo>
                    <a:pt x="318850" y="655048"/>
                  </a:lnTo>
                  <a:lnTo>
                    <a:pt x="322807" y="642995"/>
                  </a:lnTo>
                  <a:lnTo>
                    <a:pt x="326092" y="630302"/>
                  </a:lnTo>
                  <a:lnTo>
                    <a:pt x="328632" y="616654"/>
                  </a:lnTo>
                  <a:lnTo>
                    <a:pt x="330338" y="602216"/>
                  </a:lnTo>
                  <a:lnTo>
                    <a:pt x="331034" y="587445"/>
                  </a:lnTo>
                  <a:lnTo>
                    <a:pt x="330722" y="572654"/>
                  </a:lnTo>
                  <a:lnTo>
                    <a:pt x="329547" y="557977"/>
                  </a:lnTo>
                  <a:lnTo>
                    <a:pt x="327695" y="543443"/>
                  </a:lnTo>
                  <a:lnTo>
                    <a:pt x="325332" y="529044"/>
                  </a:lnTo>
                  <a:lnTo>
                    <a:pt x="322272" y="514918"/>
                  </a:lnTo>
                  <a:lnTo>
                    <a:pt x="318008" y="501347"/>
                  </a:lnTo>
                  <a:lnTo>
                    <a:pt x="312359" y="488436"/>
                  </a:lnTo>
                  <a:lnTo>
                    <a:pt x="305446" y="476138"/>
                  </a:lnTo>
                  <a:lnTo>
                    <a:pt x="297511" y="464338"/>
                  </a:lnTo>
                  <a:lnTo>
                    <a:pt x="288806" y="452921"/>
                  </a:lnTo>
                  <a:lnTo>
                    <a:pt x="279707" y="441948"/>
                  </a:lnTo>
                  <a:lnTo>
                    <a:pt x="270687" y="431645"/>
                  </a:lnTo>
                  <a:lnTo>
                    <a:pt x="261987" y="422082"/>
                  </a:lnTo>
                  <a:lnTo>
                    <a:pt x="253334" y="413185"/>
                  </a:lnTo>
                  <a:lnTo>
                    <a:pt x="244071" y="404823"/>
                  </a:lnTo>
                  <a:lnTo>
                    <a:pt x="233870" y="396862"/>
                  </a:lnTo>
                  <a:lnTo>
                    <a:pt x="222729" y="389193"/>
                  </a:lnTo>
                  <a:lnTo>
                    <a:pt x="210792" y="381730"/>
                  </a:lnTo>
                  <a:lnTo>
                    <a:pt x="198248" y="374409"/>
                  </a:lnTo>
                  <a:lnTo>
                    <a:pt x="185588" y="367186"/>
                  </a:lnTo>
                  <a:lnTo>
                    <a:pt x="173555" y="360030"/>
                  </a:lnTo>
                  <a:lnTo>
                    <a:pt x="162501" y="352923"/>
                  </a:lnTo>
                  <a:lnTo>
                    <a:pt x="152268" y="346015"/>
                  </a:lnTo>
                  <a:lnTo>
                    <a:pt x="142395" y="339604"/>
                  </a:lnTo>
                  <a:lnTo>
                    <a:pt x="132564" y="333806"/>
                  </a:lnTo>
                  <a:lnTo>
                    <a:pt x="122636" y="328421"/>
                  </a:lnTo>
                  <a:lnTo>
                    <a:pt x="112577" y="323038"/>
                  </a:lnTo>
                  <a:lnTo>
                    <a:pt x="102396" y="317409"/>
                  </a:lnTo>
                  <a:lnTo>
                    <a:pt x="92116" y="311304"/>
                  </a:lnTo>
                  <a:lnTo>
                    <a:pt x="81761" y="304441"/>
                  </a:lnTo>
                  <a:lnTo>
                    <a:pt x="71357" y="296749"/>
                  </a:lnTo>
                  <a:lnTo>
                    <a:pt x="61084" y="288481"/>
                  </a:lnTo>
                  <a:lnTo>
                    <a:pt x="51259" y="280092"/>
                  </a:lnTo>
                  <a:lnTo>
                    <a:pt x="42026" y="271856"/>
                  </a:lnTo>
                  <a:lnTo>
                    <a:pt x="33521" y="263701"/>
                  </a:lnTo>
                  <a:lnTo>
                    <a:pt x="25955" y="255313"/>
                  </a:lnTo>
                  <a:lnTo>
                    <a:pt x="19351" y="246517"/>
                  </a:lnTo>
                  <a:lnTo>
                    <a:pt x="13747" y="237134"/>
                  </a:lnTo>
                  <a:lnTo>
                    <a:pt x="9273" y="226917"/>
                  </a:lnTo>
                  <a:lnTo>
                    <a:pt x="5891" y="215815"/>
                  </a:lnTo>
                  <a:lnTo>
                    <a:pt x="3432" y="203935"/>
                  </a:lnTo>
                  <a:lnTo>
                    <a:pt x="1690" y="191435"/>
                  </a:lnTo>
                  <a:lnTo>
                    <a:pt x="487" y="178476"/>
                  </a:lnTo>
                  <a:lnTo>
                    <a:pt x="0" y="165353"/>
                  </a:lnTo>
                  <a:lnTo>
                    <a:pt x="729" y="152469"/>
                  </a:lnTo>
                  <a:lnTo>
                    <a:pt x="2850" y="140028"/>
                  </a:lnTo>
                  <a:lnTo>
                    <a:pt x="6242" y="128047"/>
                  </a:lnTo>
                  <a:lnTo>
                    <a:pt x="10660" y="116462"/>
                  </a:lnTo>
                  <a:lnTo>
                    <a:pt x="15865" y="105189"/>
                  </a:lnTo>
                  <a:lnTo>
                    <a:pt x="21968" y="94313"/>
                  </a:lnTo>
                  <a:lnTo>
                    <a:pt x="29422" y="84074"/>
                  </a:lnTo>
                  <a:lnTo>
                    <a:pt x="38352" y="74555"/>
                  </a:lnTo>
                  <a:lnTo>
                    <a:pt x="48281" y="65687"/>
                  </a:lnTo>
                  <a:lnTo>
                    <a:pt x="58330" y="57343"/>
                  </a:lnTo>
                  <a:lnTo>
                    <a:pt x="67989" y="49401"/>
                  </a:lnTo>
                  <a:lnTo>
                    <a:pt x="77592" y="41913"/>
                  </a:lnTo>
                  <a:lnTo>
                    <a:pt x="88091" y="35104"/>
                  </a:lnTo>
                  <a:lnTo>
                    <a:pt x="99964" y="29040"/>
                  </a:lnTo>
                  <a:lnTo>
                    <a:pt x="112887" y="23645"/>
                  </a:lnTo>
                  <a:lnTo>
                    <a:pt x="126034" y="18787"/>
                  </a:lnTo>
                  <a:lnTo>
                    <a:pt x="138890" y="14338"/>
                  </a:lnTo>
                  <a:lnTo>
                    <a:pt x="151608" y="10349"/>
                  </a:lnTo>
                  <a:lnTo>
                    <a:pt x="164812" y="7042"/>
                  </a:lnTo>
                  <a:lnTo>
                    <a:pt x="178837" y="4483"/>
                  </a:lnTo>
                  <a:lnTo>
                    <a:pt x="193543" y="2594"/>
                  </a:lnTo>
                  <a:lnTo>
                    <a:pt x="208501" y="1244"/>
                  </a:lnTo>
                  <a:lnTo>
                    <a:pt x="223420" y="307"/>
                  </a:lnTo>
                  <a:lnTo>
                    <a:pt x="238185" y="0"/>
                  </a:lnTo>
                  <a:lnTo>
                    <a:pt x="252779" y="850"/>
                  </a:lnTo>
                  <a:lnTo>
                    <a:pt x="267218" y="3053"/>
                  </a:lnTo>
                  <a:lnTo>
                    <a:pt x="281371" y="6500"/>
                  </a:lnTo>
                  <a:lnTo>
                    <a:pt x="294961" y="10955"/>
                  </a:lnTo>
                  <a:lnTo>
                    <a:pt x="307879" y="16179"/>
                  </a:lnTo>
                  <a:lnTo>
                    <a:pt x="320013" y="22126"/>
                  </a:lnTo>
                  <a:lnTo>
                    <a:pt x="331170" y="28942"/>
                  </a:lnTo>
                  <a:lnTo>
                    <a:pt x="341337" y="36640"/>
                  </a:lnTo>
                  <a:lnTo>
                    <a:pt x="350487" y="45267"/>
                  </a:lnTo>
                  <a:lnTo>
                    <a:pt x="358495" y="54967"/>
                  </a:lnTo>
                  <a:lnTo>
                    <a:pt x="365403" y="65719"/>
                  </a:lnTo>
                  <a:lnTo>
                    <a:pt x="371382" y="77363"/>
                  </a:lnTo>
                  <a:lnTo>
                    <a:pt x="376641" y="89704"/>
                  </a:lnTo>
                  <a:lnTo>
                    <a:pt x="381358" y="102564"/>
                  </a:lnTo>
                  <a:lnTo>
                    <a:pt x="385359" y="115962"/>
                  </a:lnTo>
                  <a:lnTo>
                    <a:pt x="388142" y="130095"/>
                  </a:lnTo>
                  <a:lnTo>
                    <a:pt x="389535" y="145006"/>
                  </a:lnTo>
                  <a:lnTo>
                    <a:pt x="389827" y="160443"/>
                  </a:lnTo>
                  <a:lnTo>
                    <a:pt x="389567" y="175959"/>
                  </a:lnTo>
                  <a:lnTo>
                    <a:pt x="389135" y="191272"/>
                  </a:lnTo>
                  <a:lnTo>
                    <a:pt x="388711" y="205888"/>
                  </a:lnTo>
                  <a:lnTo>
                    <a:pt x="388314" y="220557"/>
                  </a:lnTo>
                  <a:lnTo>
                    <a:pt x="387917" y="237683"/>
                  </a:lnTo>
                  <a:lnTo>
                    <a:pt x="387460" y="261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16145" y="167403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49355" y="1005701"/>
              <a:ext cx="414665" cy="563046"/>
            </a:xfrm>
            <a:custGeom>
              <a:avLst/>
              <a:gdLst/>
              <a:ahLst/>
              <a:cxnLst/>
              <a:rect l="0" t="0" r="0" b="0"/>
              <a:pathLst>
                <a:path w="414665" h="563046">
                  <a:moveTo>
                    <a:pt x="114230" y="26091"/>
                  </a:moveTo>
                  <a:lnTo>
                    <a:pt x="108296" y="32026"/>
                  </a:lnTo>
                  <a:lnTo>
                    <a:pt x="102091" y="38231"/>
                  </a:lnTo>
                  <a:lnTo>
                    <a:pt x="95000" y="45326"/>
                  </a:lnTo>
                  <a:lnTo>
                    <a:pt x="87232" y="53267"/>
                  </a:lnTo>
                  <a:lnTo>
                    <a:pt x="79234" y="61913"/>
                  </a:lnTo>
                  <a:lnTo>
                    <a:pt x="71293" y="71103"/>
                  </a:lnTo>
                  <a:lnTo>
                    <a:pt x="63519" y="80530"/>
                  </a:lnTo>
                  <a:lnTo>
                    <a:pt x="55925" y="89771"/>
                  </a:lnTo>
                  <a:lnTo>
                    <a:pt x="48488" y="98611"/>
                  </a:lnTo>
                  <a:lnTo>
                    <a:pt x="41173" y="107019"/>
                  </a:lnTo>
                  <a:lnTo>
                    <a:pt x="33948" y="115052"/>
                  </a:lnTo>
                  <a:lnTo>
                    <a:pt x="26773" y="122745"/>
                  </a:lnTo>
                  <a:lnTo>
                    <a:pt x="19113" y="128572"/>
                  </a:lnTo>
                  <a:lnTo>
                    <a:pt x="11185" y="130179"/>
                  </a:lnTo>
                  <a:lnTo>
                    <a:pt x="4855" y="127680"/>
                  </a:lnTo>
                  <a:lnTo>
                    <a:pt x="1115" y="122262"/>
                  </a:lnTo>
                  <a:lnTo>
                    <a:pt x="0" y="114972"/>
                  </a:lnTo>
                  <a:lnTo>
                    <a:pt x="1115" y="106677"/>
                  </a:lnTo>
                  <a:lnTo>
                    <a:pt x="3958" y="98120"/>
                  </a:lnTo>
                  <a:lnTo>
                    <a:pt x="8075" y="89697"/>
                  </a:lnTo>
                  <a:lnTo>
                    <a:pt x="13101" y="81380"/>
                  </a:lnTo>
                  <a:lnTo>
                    <a:pt x="18762" y="72866"/>
                  </a:lnTo>
                  <a:lnTo>
                    <a:pt x="24867" y="63991"/>
                  </a:lnTo>
                  <a:lnTo>
                    <a:pt x="31439" y="55060"/>
                  </a:lnTo>
                  <a:lnTo>
                    <a:pt x="38690" y="46741"/>
                  </a:lnTo>
                  <a:lnTo>
                    <a:pt x="46687" y="39363"/>
                  </a:lnTo>
                  <a:lnTo>
                    <a:pt x="55517" y="32764"/>
                  </a:lnTo>
                  <a:lnTo>
                    <a:pt x="65356" y="26490"/>
                  </a:lnTo>
                  <a:lnTo>
                    <a:pt x="76205" y="20242"/>
                  </a:lnTo>
                  <a:lnTo>
                    <a:pt x="88085" y="14213"/>
                  </a:lnTo>
                  <a:lnTo>
                    <a:pt x="101116" y="8991"/>
                  </a:lnTo>
                  <a:lnTo>
                    <a:pt x="115245" y="4850"/>
                  </a:lnTo>
                  <a:lnTo>
                    <a:pt x="129969" y="1918"/>
                  </a:lnTo>
                  <a:lnTo>
                    <a:pt x="144465" y="323"/>
                  </a:lnTo>
                  <a:lnTo>
                    <a:pt x="158281" y="0"/>
                  </a:lnTo>
                  <a:lnTo>
                    <a:pt x="171166" y="903"/>
                  </a:lnTo>
                  <a:lnTo>
                    <a:pt x="182900" y="3096"/>
                  </a:lnTo>
                  <a:lnTo>
                    <a:pt x="193495" y="6499"/>
                  </a:lnTo>
                  <a:lnTo>
                    <a:pt x="203119" y="11069"/>
                  </a:lnTo>
                  <a:lnTo>
                    <a:pt x="211986" y="16886"/>
                  </a:lnTo>
                  <a:lnTo>
                    <a:pt x="220287" y="23877"/>
                  </a:lnTo>
                  <a:lnTo>
                    <a:pt x="228018" y="32012"/>
                  </a:lnTo>
                  <a:lnTo>
                    <a:pt x="234992" y="41375"/>
                  </a:lnTo>
                  <a:lnTo>
                    <a:pt x="241157" y="51892"/>
                  </a:lnTo>
                  <a:lnTo>
                    <a:pt x="246280" y="63208"/>
                  </a:lnTo>
                  <a:lnTo>
                    <a:pt x="249892" y="74795"/>
                  </a:lnTo>
                  <a:lnTo>
                    <a:pt x="251873" y="86328"/>
                  </a:lnTo>
                  <a:lnTo>
                    <a:pt x="252405" y="97680"/>
                  </a:lnTo>
                  <a:lnTo>
                    <a:pt x="251783" y="108836"/>
                  </a:lnTo>
                  <a:lnTo>
                    <a:pt x="250288" y="119816"/>
                  </a:lnTo>
                  <a:lnTo>
                    <a:pt x="248000" y="130496"/>
                  </a:lnTo>
                  <a:lnTo>
                    <a:pt x="244794" y="140601"/>
                  </a:lnTo>
                  <a:lnTo>
                    <a:pt x="240677" y="150036"/>
                  </a:lnTo>
                  <a:lnTo>
                    <a:pt x="235779" y="159017"/>
                  </a:lnTo>
                  <a:lnTo>
                    <a:pt x="230266" y="167969"/>
                  </a:lnTo>
                  <a:lnTo>
                    <a:pt x="224293" y="177138"/>
                  </a:lnTo>
                  <a:lnTo>
                    <a:pt x="217824" y="186433"/>
                  </a:lnTo>
                  <a:lnTo>
                    <a:pt x="210651" y="195527"/>
                  </a:lnTo>
                  <a:lnTo>
                    <a:pt x="202801" y="204198"/>
                  </a:lnTo>
                  <a:lnTo>
                    <a:pt x="197457" y="210975"/>
                  </a:lnTo>
                  <a:lnTo>
                    <a:pt x="198304" y="214465"/>
                  </a:lnTo>
                  <a:lnTo>
                    <a:pt x="203855" y="216222"/>
                  </a:lnTo>
                  <a:lnTo>
                    <a:pt x="212411" y="217952"/>
                  </a:lnTo>
                  <a:lnTo>
                    <a:pt x="222883" y="220486"/>
                  </a:lnTo>
                  <a:lnTo>
                    <a:pt x="234586" y="224024"/>
                  </a:lnTo>
                  <a:lnTo>
                    <a:pt x="247090" y="228477"/>
                  </a:lnTo>
                  <a:lnTo>
                    <a:pt x="260105" y="233663"/>
                  </a:lnTo>
                  <a:lnTo>
                    <a:pt x="273128" y="239400"/>
                  </a:lnTo>
                  <a:lnTo>
                    <a:pt x="285425" y="245535"/>
                  </a:lnTo>
                  <a:lnTo>
                    <a:pt x="296662" y="251950"/>
                  </a:lnTo>
                  <a:lnTo>
                    <a:pt x="306853" y="258559"/>
                  </a:lnTo>
                  <a:lnTo>
                    <a:pt x="316167" y="265301"/>
                  </a:lnTo>
                  <a:lnTo>
                    <a:pt x="324807" y="272134"/>
                  </a:lnTo>
                  <a:lnTo>
                    <a:pt x="332950" y="279028"/>
                  </a:lnTo>
                  <a:lnTo>
                    <a:pt x="340741" y="285963"/>
                  </a:lnTo>
                  <a:lnTo>
                    <a:pt x="348290" y="292935"/>
                  </a:lnTo>
                  <a:lnTo>
                    <a:pt x="355837" y="300262"/>
                  </a:lnTo>
                  <a:lnTo>
                    <a:pt x="363744" y="308553"/>
                  </a:lnTo>
                  <a:lnTo>
                    <a:pt x="372168" y="318061"/>
                  </a:lnTo>
                  <a:lnTo>
                    <a:pt x="380774" y="328720"/>
                  </a:lnTo>
                  <a:lnTo>
                    <a:pt x="388866" y="340325"/>
                  </a:lnTo>
                  <a:lnTo>
                    <a:pt x="396078" y="352651"/>
                  </a:lnTo>
                  <a:lnTo>
                    <a:pt x="402224" y="365503"/>
                  </a:lnTo>
                  <a:lnTo>
                    <a:pt x="407127" y="378729"/>
                  </a:lnTo>
                  <a:lnTo>
                    <a:pt x="410825" y="392215"/>
                  </a:lnTo>
                  <a:lnTo>
                    <a:pt x="413342" y="405879"/>
                  </a:lnTo>
                  <a:lnTo>
                    <a:pt x="414597" y="419666"/>
                  </a:lnTo>
                  <a:lnTo>
                    <a:pt x="414664" y="433535"/>
                  </a:lnTo>
                  <a:lnTo>
                    <a:pt x="413575" y="447460"/>
                  </a:lnTo>
                  <a:lnTo>
                    <a:pt x="411251" y="461422"/>
                  </a:lnTo>
                  <a:lnTo>
                    <a:pt x="407752" y="475400"/>
                  </a:lnTo>
                  <a:lnTo>
                    <a:pt x="402946" y="489059"/>
                  </a:lnTo>
                  <a:lnTo>
                    <a:pt x="396439" y="501777"/>
                  </a:lnTo>
                  <a:lnTo>
                    <a:pt x="388166" y="513289"/>
                  </a:lnTo>
                  <a:lnTo>
                    <a:pt x="378186" y="523493"/>
                  </a:lnTo>
                  <a:lnTo>
                    <a:pt x="366513" y="532283"/>
                  </a:lnTo>
                  <a:lnTo>
                    <a:pt x="353327" y="539747"/>
                  </a:lnTo>
                  <a:lnTo>
                    <a:pt x="338914" y="545947"/>
                  </a:lnTo>
                  <a:lnTo>
                    <a:pt x="323570" y="550829"/>
                  </a:lnTo>
                  <a:lnTo>
                    <a:pt x="307547" y="554488"/>
                  </a:lnTo>
                  <a:lnTo>
                    <a:pt x="291044" y="557135"/>
                  </a:lnTo>
                  <a:lnTo>
                    <a:pt x="274207" y="559003"/>
                  </a:lnTo>
                  <a:lnTo>
                    <a:pt x="257140" y="560300"/>
                  </a:lnTo>
                  <a:lnTo>
                    <a:pt x="239916" y="561190"/>
                  </a:lnTo>
                  <a:lnTo>
                    <a:pt x="222586" y="561796"/>
                  </a:lnTo>
                  <a:lnTo>
                    <a:pt x="205188" y="562206"/>
                  </a:lnTo>
                  <a:lnTo>
                    <a:pt x="187911" y="562483"/>
                  </a:lnTo>
                  <a:lnTo>
                    <a:pt x="171077" y="562669"/>
                  </a:lnTo>
                  <a:lnTo>
                    <a:pt x="154826" y="562794"/>
                  </a:lnTo>
                  <a:lnTo>
                    <a:pt x="139133" y="562877"/>
                  </a:lnTo>
                  <a:lnTo>
                    <a:pt x="123902" y="562933"/>
                  </a:lnTo>
                  <a:lnTo>
                    <a:pt x="109041" y="562970"/>
                  </a:lnTo>
                  <a:lnTo>
                    <a:pt x="95062" y="562995"/>
                  </a:lnTo>
                  <a:lnTo>
                    <a:pt x="81699" y="563014"/>
                  </a:lnTo>
                  <a:lnTo>
                    <a:pt x="67776" y="563030"/>
                  </a:lnTo>
                  <a:lnTo>
                    <a:pt x="51059" y="563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00538" y="968621"/>
              <a:ext cx="42116" cy="547483"/>
            </a:xfrm>
            <a:custGeom>
              <a:avLst/>
              <a:gdLst/>
              <a:ahLst/>
              <a:cxnLst/>
              <a:rect l="0" t="0" r="0" b="0"/>
              <a:pathLst>
                <a:path w="42116" h="54748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80" y="86271"/>
                  </a:lnTo>
                  <a:lnTo>
                    <a:pt x="3905" y="99483"/>
                  </a:lnTo>
                  <a:lnTo>
                    <a:pt x="6202" y="112495"/>
                  </a:lnTo>
                  <a:lnTo>
                    <a:pt x="8853" y="125594"/>
                  </a:lnTo>
                  <a:lnTo>
                    <a:pt x="11598" y="139375"/>
                  </a:lnTo>
                  <a:lnTo>
                    <a:pt x="14055" y="154770"/>
                  </a:lnTo>
                  <a:lnTo>
                    <a:pt x="16040" y="172122"/>
                  </a:lnTo>
                  <a:lnTo>
                    <a:pt x="17711" y="190644"/>
                  </a:lnTo>
                  <a:lnTo>
                    <a:pt x="19447" y="208768"/>
                  </a:lnTo>
                  <a:lnTo>
                    <a:pt x="21464" y="225621"/>
                  </a:lnTo>
                  <a:lnTo>
                    <a:pt x="23652" y="241187"/>
                  </a:lnTo>
                  <a:lnTo>
                    <a:pt x="25667" y="255934"/>
                  </a:lnTo>
                  <a:lnTo>
                    <a:pt x="27320" y="270268"/>
                  </a:lnTo>
                  <a:lnTo>
                    <a:pt x="28582" y="284743"/>
                  </a:lnTo>
                  <a:lnTo>
                    <a:pt x="29504" y="300088"/>
                  </a:lnTo>
                  <a:lnTo>
                    <a:pt x="30164" y="316610"/>
                  </a:lnTo>
                  <a:lnTo>
                    <a:pt x="30793" y="334101"/>
                  </a:lnTo>
                  <a:lnTo>
                    <a:pt x="31755" y="352061"/>
                  </a:lnTo>
                  <a:lnTo>
                    <a:pt x="33218" y="370140"/>
                  </a:lnTo>
                  <a:lnTo>
                    <a:pt x="35016" y="388175"/>
                  </a:lnTo>
                  <a:lnTo>
                    <a:pt x="36762" y="406116"/>
                  </a:lnTo>
                  <a:lnTo>
                    <a:pt x="38231" y="423955"/>
                  </a:lnTo>
                  <a:lnTo>
                    <a:pt x="39368" y="441543"/>
                  </a:lnTo>
                  <a:lnTo>
                    <a:pt x="40205" y="458593"/>
                  </a:lnTo>
                  <a:lnTo>
                    <a:pt x="40803" y="474978"/>
                  </a:lnTo>
                  <a:lnTo>
                    <a:pt x="41222" y="490335"/>
                  </a:lnTo>
                  <a:lnTo>
                    <a:pt x="41557" y="505591"/>
                  </a:lnTo>
                  <a:lnTo>
                    <a:pt x="41837" y="523204"/>
                  </a:lnTo>
                  <a:lnTo>
                    <a:pt x="42115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63792" y="125289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597" y="0"/>
                  </a:lnTo>
                  <a:lnTo>
                    <a:pt x="123828" y="0"/>
                  </a:lnTo>
                  <a:lnTo>
                    <a:pt x="110938" y="0"/>
                  </a:lnTo>
                  <a:lnTo>
                    <a:pt x="97090" y="0"/>
                  </a:lnTo>
                  <a:lnTo>
                    <a:pt x="82762" y="0"/>
                  </a:lnTo>
                  <a:lnTo>
                    <a:pt x="68306" y="0"/>
                  </a:lnTo>
                  <a:lnTo>
                    <a:pt x="54295" y="0"/>
                  </a:lnTo>
                  <a:lnTo>
                    <a:pt x="40111" y="0"/>
                  </a:lnTo>
                  <a:lnTo>
                    <a:pt x="23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477079" y="915979"/>
            <a:ext cx="5208932" cy="621182"/>
            <a:chOff x="3477079" y="915979"/>
            <a:chExt cx="5208932" cy="621182"/>
          </a:xfrm>
        </p:grpSpPr>
        <p:sp>
          <p:nvSpPr>
            <p:cNvPr id="8" name="Freeform 7"/>
            <p:cNvSpPr/>
            <p:nvPr/>
          </p:nvSpPr>
          <p:spPr>
            <a:xfrm>
              <a:off x="3477079" y="915979"/>
              <a:ext cx="512980" cy="611920"/>
            </a:xfrm>
            <a:custGeom>
              <a:avLst/>
              <a:gdLst/>
              <a:ahLst/>
              <a:cxnLst/>
              <a:rect l="0" t="0" r="0" b="0"/>
              <a:pathLst>
                <a:path w="512980" h="611920">
                  <a:moveTo>
                    <a:pt x="7853" y="589596"/>
                  </a:moveTo>
                  <a:lnTo>
                    <a:pt x="7853" y="577794"/>
                  </a:lnTo>
                  <a:lnTo>
                    <a:pt x="7853" y="566025"/>
                  </a:lnTo>
                  <a:lnTo>
                    <a:pt x="7848" y="553130"/>
                  </a:lnTo>
                  <a:lnTo>
                    <a:pt x="7676" y="539109"/>
                  </a:lnTo>
                  <a:lnTo>
                    <a:pt x="7027" y="524132"/>
                  </a:lnTo>
                  <a:lnTo>
                    <a:pt x="5778" y="508410"/>
                  </a:lnTo>
                  <a:lnTo>
                    <a:pt x="4126" y="492134"/>
                  </a:lnTo>
                  <a:lnTo>
                    <a:pt x="2478" y="475462"/>
                  </a:lnTo>
                  <a:lnTo>
                    <a:pt x="1080" y="458520"/>
                  </a:lnTo>
                  <a:lnTo>
                    <a:pt x="160" y="441723"/>
                  </a:lnTo>
                  <a:lnTo>
                    <a:pt x="0" y="425745"/>
                  </a:lnTo>
                  <a:lnTo>
                    <a:pt x="671" y="410874"/>
                  </a:lnTo>
                  <a:lnTo>
                    <a:pt x="1918" y="396582"/>
                  </a:lnTo>
                  <a:lnTo>
                    <a:pt x="3287" y="381765"/>
                  </a:lnTo>
                  <a:lnTo>
                    <a:pt x="4499" y="365821"/>
                  </a:lnTo>
                  <a:lnTo>
                    <a:pt x="5462" y="348497"/>
                  </a:lnTo>
                  <a:lnTo>
                    <a:pt x="6182" y="329646"/>
                  </a:lnTo>
                  <a:lnTo>
                    <a:pt x="6701" y="309362"/>
                  </a:lnTo>
                  <a:lnTo>
                    <a:pt x="7067" y="287891"/>
                  </a:lnTo>
                  <a:lnTo>
                    <a:pt x="7319" y="265509"/>
                  </a:lnTo>
                  <a:lnTo>
                    <a:pt x="7498" y="242468"/>
                  </a:lnTo>
                  <a:lnTo>
                    <a:pt x="7788" y="219287"/>
                  </a:lnTo>
                  <a:lnTo>
                    <a:pt x="8516" y="196725"/>
                  </a:lnTo>
                  <a:lnTo>
                    <a:pt x="9819" y="175149"/>
                  </a:lnTo>
                  <a:lnTo>
                    <a:pt x="11507" y="154729"/>
                  </a:lnTo>
                  <a:lnTo>
                    <a:pt x="13180" y="135621"/>
                  </a:lnTo>
                  <a:lnTo>
                    <a:pt x="14603" y="117770"/>
                  </a:lnTo>
                  <a:lnTo>
                    <a:pt x="15880" y="101136"/>
                  </a:lnTo>
                  <a:lnTo>
                    <a:pt x="17344" y="85788"/>
                  </a:lnTo>
                  <a:lnTo>
                    <a:pt x="19188" y="71661"/>
                  </a:lnTo>
                  <a:lnTo>
                    <a:pt x="21768" y="59205"/>
                  </a:lnTo>
                  <a:lnTo>
                    <a:pt x="25643" y="49421"/>
                  </a:lnTo>
                  <a:lnTo>
                    <a:pt x="30994" y="42630"/>
                  </a:lnTo>
                  <a:lnTo>
                    <a:pt x="37521" y="38867"/>
                  </a:lnTo>
                  <a:lnTo>
                    <a:pt x="44658" y="38221"/>
                  </a:lnTo>
                  <a:lnTo>
                    <a:pt x="52011" y="40421"/>
                  </a:lnTo>
                  <a:lnTo>
                    <a:pt x="59384" y="45116"/>
                  </a:lnTo>
                  <a:lnTo>
                    <a:pt x="66708" y="52063"/>
                  </a:lnTo>
                  <a:lnTo>
                    <a:pt x="73958" y="60908"/>
                  </a:lnTo>
                  <a:lnTo>
                    <a:pt x="80979" y="71079"/>
                  </a:lnTo>
                  <a:lnTo>
                    <a:pt x="87474" y="81888"/>
                  </a:lnTo>
                  <a:lnTo>
                    <a:pt x="93327" y="92894"/>
                  </a:lnTo>
                  <a:lnTo>
                    <a:pt x="98579" y="103893"/>
                  </a:lnTo>
                  <a:lnTo>
                    <a:pt x="103343" y="114810"/>
                  </a:lnTo>
                  <a:lnTo>
                    <a:pt x="107733" y="125636"/>
                  </a:lnTo>
                  <a:lnTo>
                    <a:pt x="111853" y="136382"/>
                  </a:lnTo>
                  <a:lnTo>
                    <a:pt x="115780" y="147064"/>
                  </a:lnTo>
                  <a:lnTo>
                    <a:pt x="119573" y="157700"/>
                  </a:lnTo>
                  <a:lnTo>
                    <a:pt x="123275" y="168302"/>
                  </a:lnTo>
                  <a:lnTo>
                    <a:pt x="126914" y="178881"/>
                  </a:lnTo>
                  <a:lnTo>
                    <a:pt x="130515" y="189448"/>
                  </a:lnTo>
                  <a:lnTo>
                    <a:pt x="134255" y="200172"/>
                  </a:lnTo>
                  <a:lnTo>
                    <a:pt x="138452" y="211364"/>
                  </a:lnTo>
                  <a:lnTo>
                    <a:pt x="143236" y="223152"/>
                  </a:lnTo>
                  <a:lnTo>
                    <a:pt x="148415" y="235340"/>
                  </a:lnTo>
                  <a:lnTo>
                    <a:pt x="153585" y="247521"/>
                  </a:lnTo>
                  <a:lnTo>
                    <a:pt x="158505" y="259460"/>
                  </a:lnTo>
                  <a:lnTo>
                    <a:pt x="163113" y="271256"/>
                  </a:lnTo>
                  <a:lnTo>
                    <a:pt x="167434" y="283243"/>
                  </a:lnTo>
                  <a:lnTo>
                    <a:pt x="171523" y="295603"/>
                  </a:lnTo>
                  <a:lnTo>
                    <a:pt x="175439" y="308363"/>
                  </a:lnTo>
                  <a:lnTo>
                    <a:pt x="179229" y="321468"/>
                  </a:lnTo>
                  <a:lnTo>
                    <a:pt x="182935" y="334839"/>
                  </a:lnTo>
                  <a:lnTo>
                    <a:pt x="186748" y="348243"/>
                  </a:lnTo>
                  <a:lnTo>
                    <a:pt x="190994" y="361315"/>
                  </a:lnTo>
                  <a:lnTo>
                    <a:pt x="195811" y="373884"/>
                  </a:lnTo>
                  <a:lnTo>
                    <a:pt x="201013" y="385950"/>
                  </a:lnTo>
                  <a:lnTo>
                    <a:pt x="206197" y="397592"/>
                  </a:lnTo>
                  <a:lnTo>
                    <a:pt x="211127" y="408913"/>
                  </a:lnTo>
                  <a:lnTo>
                    <a:pt x="215742" y="420160"/>
                  </a:lnTo>
                  <a:lnTo>
                    <a:pt x="220067" y="431712"/>
                  </a:lnTo>
                  <a:lnTo>
                    <a:pt x="224164" y="443740"/>
                  </a:lnTo>
                  <a:lnTo>
                    <a:pt x="228256" y="455922"/>
                  </a:lnTo>
                  <a:lnTo>
                    <a:pt x="232696" y="467566"/>
                  </a:lnTo>
                  <a:lnTo>
                    <a:pt x="237646" y="478327"/>
                  </a:lnTo>
                  <a:lnTo>
                    <a:pt x="242939" y="488348"/>
                  </a:lnTo>
                  <a:lnTo>
                    <a:pt x="248185" y="498072"/>
                  </a:lnTo>
                  <a:lnTo>
                    <a:pt x="253161" y="507795"/>
                  </a:lnTo>
                  <a:lnTo>
                    <a:pt x="257976" y="517478"/>
                  </a:lnTo>
                  <a:lnTo>
                    <a:pt x="262969" y="526841"/>
                  </a:lnTo>
                  <a:lnTo>
                    <a:pt x="268328" y="535736"/>
                  </a:lnTo>
                  <a:lnTo>
                    <a:pt x="274080" y="544168"/>
                  </a:lnTo>
                  <a:lnTo>
                    <a:pt x="280173" y="552211"/>
                  </a:lnTo>
                  <a:lnTo>
                    <a:pt x="286535" y="559954"/>
                  </a:lnTo>
                  <a:lnTo>
                    <a:pt x="293097" y="567475"/>
                  </a:lnTo>
                  <a:lnTo>
                    <a:pt x="299800" y="574839"/>
                  </a:lnTo>
                  <a:lnTo>
                    <a:pt x="306609" y="582088"/>
                  </a:lnTo>
                  <a:lnTo>
                    <a:pt x="313655" y="589093"/>
                  </a:lnTo>
                  <a:lnTo>
                    <a:pt x="321224" y="595571"/>
                  </a:lnTo>
                  <a:lnTo>
                    <a:pt x="329439" y="601400"/>
                  </a:lnTo>
                  <a:lnTo>
                    <a:pt x="338585" y="606296"/>
                  </a:lnTo>
                  <a:lnTo>
                    <a:pt x="349168" y="609754"/>
                  </a:lnTo>
                  <a:lnTo>
                    <a:pt x="361321" y="611628"/>
                  </a:lnTo>
                  <a:lnTo>
                    <a:pt x="374550" y="611919"/>
                  </a:lnTo>
                  <a:lnTo>
                    <a:pt x="387961" y="610602"/>
                  </a:lnTo>
                  <a:lnTo>
                    <a:pt x="401014" y="607823"/>
                  </a:lnTo>
                  <a:lnTo>
                    <a:pt x="413538" y="603688"/>
                  </a:lnTo>
                  <a:lnTo>
                    <a:pt x="425554" y="598172"/>
                  </a:lnTo>
                  <a:lnTo>
                    <a:pt x="437148" y="591381"/>
                  </a:lnTo>
                  <a:lnTo>
                    <a:pt x="448256" y="583213"/>
                  </a:lnTo>
                  <a:lnTo>
                    <a:pt x="458656" y="573295"/>
                  </a:lnTo>
                  <a:lnTo>
                    <a:pt x="468284" y="561584"/>
                  </a:lnTo>
                  <a:lnTo>
                    <a:pt x="477056" y="548312"/>
                  </a:lnTo>
                  <a:lnTo>
                    <a:pt x="484803" y="533808"/>
                  </a:lnTo>
                  <a:lnTo>
                    <a:pt x="491528" y="518390"/>
                  </a:lnTo>
                  <a:lnTo>
                    <a:pt x="497214" y="502479"/>
                  </a:lnTo>
                  <a:lnTo>
                    <a:pt x="501743" y="486579"/>
                  </a:lnTo>
                  <a:lnTo>
                    <a:pt x="505162" y="470949"/>
                  </a:lnTo>
                  <a:lnTo>
                    <a:pt x="507645" y="455166"/>
                  </a:lnTo>
                  <a:lnTo>
                    <a:pt x="509404" y="438278"/>
                  </a:lnTo>
                  <a:lnTo>
                    <a:pt x="510627" y="419833"/>
                  </a:lnTo>
                  <a:lnTo>
                    <a:pt x="511467" y="399866"/>
                  </a:lnTo>
                  <a:lnTo>
                    <a:pt x="512040" y="378626"/>
                  </a:lnTo>
                  <a:lnTo>
                    <a:pt x="512427" y="356420"/>
                  </a:lnTo>
                  <a:lnTo>
                    <a:pt x="512689" y="334001"/>
                  </a:lnTo>
                  <a:lnTo>
                    <a:pt x="512865" y="312496"/>
                  </a:lnTo>
                  <a:lnTo>
                    <a:pt x="512979" y="292436"/>
                  </a:lnTo>
                  <a:lnTo>
                    <a:pt x="512885" y="273342"/>
                  </a:lnTo>
                  <a:lnTo>
                    <a:pt x="512289" y="254067"/>
                  </a:lnTo>
                  <a:lnTo>
                    <a:pt x="511071" y="233947"/>
                  </a:lnTo>
                  <a:lnTo>
                    <a:pt x="509269" y="212988"/>
                  </a:lnTo>
                  <a:lnTo>
                    <a:pt x="506988" y="191598"/>
                  </a:lnTo>
                  <a:lnTo>
                    <a:pt x="504343" y="170103"/>
                  </a:lnTo>
                  <a:lnTo>
                    <a:pt x="501432" y="149142"/>
                  </a:lnTo>
                  <a:lnTo>
                    <a:pt x="498332" y="129686"/>
                  </a:lnTo>
                  <a:lnTo>
                    <a:pt x="495101" y="112125"/>
                  </a:lnTo>
                  <a:lnTo>
                    <a:pt x="491780" y="96184"/>
                  </a:lnTo>
                  <a:lnTo>
                    <a:pt x="488397" y="81236"/>
                  </a:lnTo>
                  <a:lnTo>
                    <a:pt x="484977" y="66815"/>
                  </a:lnTo>
                  <a:lnTo>
                    <a:pt x="481686" y="53065"/>
                  </a:lnTo>
                  <a:lnTo>
                    <a:pt x="478505" y="39202"/>
                  </a:lnTo>
                  <a:lnTo>
                    <a:pt x="475157" y="22880"/>
                  </a:lnTo>
                  <a:lnTo>
                    <a:pt x="4711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57078" y="1254904"/>
              <a:ext cx="206964" cy="282257"/>
            </a:xfrm>
            <a:custGeom>
              <a:avLst/>
              <a:gdLst/>
              <a:ahLst/>
              <a:cxnLst/>
              <a:rect l="0" t="0" r="0" b="0"/>
              <a:pathLst>
                <a:path w="206964" h="282257">
                  <a:moveTo>
                    <a:pt x="112207" y="134857"/>
                  </a:moveTo>
                  <a:lnTo>
                    <a:pt x="115006" y="123189"/>
                  </a:lnTo>
                  <a:lnTo>
                    <a:pt x="116508" y="112700"/>
                  </a:lnTo>
                  <a:lnTo>
                    <a:pt x="116814" y="102394"/>
                  </a:lnTo>
                  <a:lnTo>
                    <a:pt x="116135" y="91920"/>
                  </a:lnTo>
                  <a:lnTo>
                    <a:pt x="114667" y="80928"/>
                  </a:lnTo>
                  <a:lnTo>
                    <a:pt x="112594" y="69294"/>
                  </a:lnTo>
                  <a:lnTo>
                    <a:pt x="109912" y="57386"/>
                  </a:lnTo>
                  <a:lnTo>
                    <a:pt x="106441" y="45928"/>
                  </a:lnTo>
                  <a:lnTo>
                    <a:pt x="102141" y="35303"/>
                  </a:lnTo>
                  <a:lnTo>
                    <a:pt x="96950" y="25714"/>
                  </a:lnTo>
                  <a:lnTo>
                    <a:pt x="90709" y="17345"/>
                  </a:lnTo>
                  <a:lnTo>
                    <a:pt x="83438" y="10177"/>
                  </a:lnTo>
                  <a:lnTo>
                    <a:pt x="75453" y="4516"/>
                  </a:lnTo>
                  <a:lnTo>
                    <a:pt x="67255" y="1061"/>
                  </a:lnTo>
                  <a:lnTo>
                    <a:pt x="59157" y="0"/>
                  </a:lnTo>
                  <a:lnTo>
                    <a:pt x="51433" y="1236"/>
                  </a:lnTo>
                  <a:lnTo>
                    <a:pt x="44399" y="4648"/>
                  </a:lnTo>
                  <a:lnTo>
                    <a:pt x="38152" y="9943"/>
                  </a:lnTo>
                  <a:lnTo>
                    <a:pt x="32619" y="16733"/>
                  </a:lnTo>
                  <a:lnTo>
                    <a:pt x="27660" y="24644"/>
                  </a:lnTo>
                  <a:lnTo>
                    <a:pt x="23135" y="33375"/>
                  </a:lnTo>
                  <a:lnTo>
                    <a:pt x="18924" y="43014"/>
                  </a:lnTo>
                  <a:lnTo>
                    <a:pt x="14935" y="54001"/>
                  </a:lnTo>
                  <a:lnTo>
                    <a:pt x="11105" y="66474"/>
                  </a:lnTo>
                  <a:lnTo>
                    <a:pt x="7548" y="80445"/>
                  </a:lnTo>
                  <a:lnTo>
                    <a:pt x="4538" y="95960"/>
                  </a:lnTo>
                  <a:lnTo>
                    <a:pt x="2187" y="112873"/>
                  </a:lnTo>
                  <a:lnTo>
                    <a:pt x="609" y="130603"/>
                  </a:lnTo>
                  <a:lnTo>
                    <a:pt x="0" y="148264"/>
                  </a:lnTo>
                  <a:lnTo>
                    <a:pt x="370" y="165354"/>
                  </a:lnTo>
                  <a:lnTo>
                    <a:pt x="1584" y="181589"/>
                  </a:lnTo>
                  <a:lnTo>
                    <a:pt x="3462" y="196726"/>
                  </a:lnTo>
                  <a:lnTo>
                    <a:pt x="5844" y="210749"/>
                  </a:lnTo>
                  <a:lnTo>
                    <a:pt x="8916" y="223489"/>
                  </a:lnTo>
                  <a:lnTo>
                    <a:pt x="13187" y="234536"/>
                  </a:lnTo>
                  <a:lnTo>
                    <a:pt x="18841" y="243809"/>
                  </a:lnTo>
                  <a:lnTo>
                    <a:pt x="25757" y="251039"/>
                  </a:lnTo>
                  <a:lnTo>
                    <a:pt x="33695" y="255623"/>
                  </a:lnTo>
                  <a:lnTo>
                    <a:pt x="42397" y="257477"/>
                  </a:lnTo>
                  <a:lnTo>
                    <a:pt x="51323" y="256791"/>
                  </a:lnTo>
                  <a:lnTo>
                    <a:pt x="59696" y="253755"/>
                  </a:lnTo>
                  <a:lnTo>
                    <a:pt x="67134" y="248717"/>
                  </a:lnTo>
                  <a:lnTo>
                    <a:pt x="73617" y="242100"/>
                  </a:lnTo>
                  <a:lnTo>
                    <a:pt x="79286" y="234305"/>
                  </a:lnTo>
                  <a:lnTo>
                    <a:pt x="84325" y="225653"/>
                  </a:lnTo>
                  <a:lnTo>
                    <a:pt x="88897" y="216066"/>
                  </a:lnTo>
                  <a:lnTo>
                    <a:pt x="93136" y="205114"/>
                  </a:lnTo>
                  <a:lnTo>
                    <a:pt x="97138" y="192674"/>
                  </a:lnTo>
                  <a:lnTo>
                    <a:pt x="100812" y="179064"/>
                  </a:lnTo>
                  <a:lnTo>
                    <a:pt x="103900" y="164857"/>
                  </a:lnTo>
                  <a:lnTo>
                    <a:pt x="106299" y="150478"/>
                  </a:lnTo>
                  <a:lnTo>
                    <a:pt x="107702" y="137226"/>
                  </a:lnTo>
                  <a:lnTo>
                    <a:pt x="107759" y="128560"/>
                  </a:lnTo>
                  <a:lnTo>
                    <a:pt x="107212" y="126387"/>
                  </a:lnTo>
                  <a:lnTo>
                    <a:pt x="107188" y="128826"/>
                  </a:lnTo>
                  <a:lnTo>
                    <a:pt x="107990" y="134329"/>
                  </a:lnTo>
                  <a:lnTo>
                    <a:pt x="109538" y="142138"/>
                  </a:lnTo>
                  <a:lnTo>
                    <a:pt x="111666" y="151718"/>
                  </a:lnTo>
                  <a:lnTo>
                    <a:pt x="114220" y="162457"/>
                  </a:lnTo>
                  <a:lnTo>
                    <a:pt x="117074" y="173684"/>
                  </a:lnTo>
                  <a:lnTo>
                    <a:pt x="120144" y="184983"/>
                  </a:lnTo>
                  <a:lnTo>
                    <a:pt x="123525" y="196016"/>
                  </a:lnTo>
                  <a:lnTo>
                    <a:pt x="127481" y="206429"/>
                  </a:lnTo>
                  <a:lnTo>
                    <a:pt x="132107" y="216099"/>
                  </a:lnTo>
                  <a:lnTo>
                    <a:pt x="137352" y="225085"/>
                  </a:lnTo>
                  <a:lnTo>
                    <a:pt x="143097" y="233516"/>
                  </a:lnTo>
                  <a:lnTo>
                    <a:pt x="149226" y="241521"/>
                  </a:lnTo>
                  <a:lnTo>
                    <a:pt x="155799" y="249052"/>
                  </a:lnTo>
                  <a:lnTo>
                    <a:pt x="163044" y="255891"/>
                  </a:lnTo>
                  <a:lnTo>
                    <a:pt x="171015" y="261971"/>
                  </a:lnTo>
                  <a:lnTo>
                    <a:pt x="179179" y="267223"/>
                  </a:lnTo>
                  <a:lnTo>
                    <a:pt x="187303" y="272015"/>
                  </a:lnTo>
                  <a:lnTo>
                    <a:pt x="196102" y="276767"/>
                  </a:lnTo>
                  <a:lnTo>
                    <a:pt x="206963" y="282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37741" y="1000207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2866" y="14736"/>
                  </a:lnTo>
                  <a:lnTo>
                    <a:pt x="5008" y="29287"/>
                  </a:lnTo>
                  <a:lnTo>
                    <a:pt x="6611" y="45082"/>
                  </a:lnTo>
                  <a:lnTo>
                    <a:pt x="7792" y="62143"/>
                  </a:lnTo>
                  <a:lnTo>
                    <a:pt x="8640" y="80284"/>
                  </a:lnTo>
                  <a:lnTo>
                    <a:pt x="9238" y="99262"/>
                  </a:lnTo>
                  <a:lnTo>
                    <a:pt x="9652" y="118530"/>
                  </a:lnTo>
                  <a:lnTo>
                    <a:pt x="9937" y="137296"/>
                  </a:lnTo>
                  <a:lnTo>
                    <a:pt x="10134" y="155178"/>
                  </a:lnTo>
                  <a:lnTo>
                    <a:pt x="10438" y="172471"/>
                  </a:lnTo>
                  <a:lnTo>
                    <a:pt x="11174" y="189921"/>
                  </a:lnTo>
                  <a:lnTo>
                    <a:pt x="12483" y="207955"/>
                  </a:lnTo>
                  <a:lnTo>
                    <a:pt x="14175" y="226341"/>
                  </a:lnTo>
                  <a:lnTo>
                    <a:pt x="15850" y="244392"/>
                  </a:lnTo>
                  <a:lnTo>
                    <a:pt x="17270" y="261733"/>
                  </a:lnTo>
                  <a:lnTo>
                    <a:pt x="18375" y="278632"/>
                  </a:lnTo>
                  <a:lnTo>
                    <a:pt x="19191" y="295806"/>
                  </a:lnTo>
                  <a:lnTo>
                    <a:pt x="19774" y="313647"/>
                  </a:lnTo>
                  <a:lnTo>
                    <a:pt x="20182" y="331901"/>
                  </a:lnTo>
                  <a:lnTo>
                    <a:pt x="20465" y="349862"/>
                  </a:lnTo>
                  <a:lnTo>
                    <a:pt x="20657" y="367128"/>
                  </a:lnTo>
                  <a:lnTo>
                    <a:pt x="20789" y="383610"/>
                  </a:lnTo>
                  <a:lnTo>
                    <a:pt x="20891" y="401297"/>
                  </a:lnTo>
                  <a:lnTo>
                    <a:pt x="20975" y="425093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11399" y="1158134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240949" y="0"/>
                  </a:lnTo>
                  <a:lnTo>
                    <a:pt x="229820" y="0"/>
                  </a:lnTo>
                  <a:lnTo>
                    <a:pt x="218221" y="0"/>
                  </a:lnTo>
                  <a:lnTo>
                    <a:pt x="206060" y="0"/>
                  </a:lnTo>
                  <a:lnTo>
                    <a:pt x="193401" y="0"/>
                  </a:lnTo>
                  <a:lnTo>
                    <a:pt x="180340" y="0"/>
                  </a:lnTo>
                  <a:lnTo>
                    <a:pt x="166815" y="0"/>
                  </a:lnTo>
                  <a:lnTo>
                    <a:pt x="152601" y="0"/>
                  </a:lnTo>
                  <a:lnTo>
                    <a:pt x="137638" y="5"/>
                  </a:lnTo>
                  <a:lnTo>
                    <a:pt x="122166" y="178"/>
                  </a:lnTo>
                  <a:lnTo>
                    <a:pt x="106628" y="826"/>
                  </a:lnTo>
                  <a:lnTo>
                    <a:pt x="91291" y="2075"/>
                  </a:lnTo>
                  <a:lnTo>
                    <a:pt x="76262" y="3736"/>
                  </a:lnTo>
                  <a:lnTo>
                    <a:pt x="59782" y="5563"/>
                  </a:lnTo>
                  <a:lnTo>
                    <a:pt x="3705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87853" y="1305533"/>
              <a:ext cx="150626" cy="214540"/>
            </a:xfrm>
            <a:custGeom>
              <a:avLst/>
              <a:gdLst/>
              <a:ahLst/>
              <a:cxnLst/>
              <a:rect l="0" t="0" r="0" b="0"/>
              <a:pathLst>
                <a:path w="150626" h="214540">
                  <a:moveTo>
                    <a:pt x="7815" y="21057"/>
                  </a:moveTo>
                  <a:lnTo>
                    <a:pt x="4949" y="32859"/>
                  </a:lnTo>
                  <a:lnTo>
                    <a:pt x="2806" y="44628"/>
                  </a:lnTo>
                  <a:lnTo>
                    <a:pt x="1208" y="57514"/>
                  </a:lnTo>
                  <a:lnTo>
                    <a:pt x="200" y="71189"/>
                  </a:lnTo>
                  <a:lnTo>
                    <a:pt x="0" y="84869"/>
                  </a:lnTo>
                  <a:lnTo>
                    <a:pt x="655" y="98085"/>
                  </a:lnTo>
                  <a:lnTo>
                    <a:pt x="2067" y="110710"/>
                  </a:lnTo>
                  <a:lnTo>
                    <a:pt x="4079" y="122789"/>
                  </a:lnTo>
                  <a:lnTo>
                    <a:pt x="6547" y="134428"/>
                  </a:lnTo>
                  <a:lnTo>
                    <a:pt x="9507" y="145734"/>
                  </a:lnTo>
                  <a:lnTo>
                    <a:pt x="13172" y="156799"/>
                  </a:lnTo>
                  <a:lnTo>
                    <a:pt x="17600" y="167691"/>
                  </a:lnTo>
                  <a:lnTo>
                    <a:pt x="22708" y="178295"/>
                  </a:lnTo>
                  <a:lnTo>
                    <a:pt x="28363" y="188344"/>
                  </a:lnTo>
                  <a:lnTo>
                    <a:pt x="34431" y="197714"/>
                  </a:lnTo>
                  <a:lnTo>
                    <a:pt x="40963" y="205802"/>
                  </a:lnTo>
                  <a:lnTo>
                    <a:pt x="48179" y="211492"/>
                  </a:lnTo>
                  <a:lnTo>
                    <a:pt x="56145" y="214381"/>
                  </a:lnTo>
                  <a:lnTo>
                    <a:pt x="64783" y="214539"/>
                  </a:lnTo>
                  <a:lnTo>
                    <a:pt x="73960" y="212144"/>
                  </a:lnTo>
                  <a:lnTo>
                    <a:pt x="83537" y="207571"/>
                  </a:lnTo>
                  <a:lnTo>
                    <a:pt x="93239" y="201284"/>
                  </a:lnTo>
                  <a:lnTo>
                    <a:pt x="102672" y="193719"/>
                  </a:lnTo>
                  <a:lnTo>
                    <a:pt x="111639" y="185229"/>
                  </a:lnTo>
                  <a:lnTo>
                    <a:pt x="119964" y="175922"/>
                  </a:lnTo>
                  <a:lnTo>
                    <a:pt x="127410" y="165691"/>
                  </a:lnTo>
                  <a:lnTo>
                    <a:pt x="133932" y="154543"/>
                  </a:lnTo>
                  <a:lnTo>
                    <a:pt x="139482" y="142446"/>
                  </a:lnTo>
                  <a:lnTo>
                    <a:pt x="143919" y="129261"/>
                  </a:lnTo>
                  <a:lnTo>
                    <a:pt x="147272" y="115022"/>
                  </a:lnTo>
                  <a:lnTo>
                    <a:pt x="149542" y="100051"/>
                  </a:lnTo>
                  <a:lnTo>
                    <a:pt x="150625" y="84857"/>
                  </a:lnTo>
                  <a:lnTo>
                    <a:pt x="150582" y="69763"/>
                  </a:lnTo>
                  <a:lnTo>
                    <a:pt x="149750" y="55295"/>
                  </a:lnTo>
                  <a:lnTo>
                    <a:pt x="148579" y="40742"/>
                  </a:lnTo>
                  <a:lnTo>
                    <a:pt x="146968" y="23712"/>
                  </a:lnTo>
                  <a:lnTo>
                    <a:pt x="1446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12624" y="1231834"/>
              <a:ext cx="162071" cy="304074"/>
            </a:xfrm>
            <a:custGeom>
              <a:avLst/>
              <a:gdLst/>
              <a:ahLst/>
              <a:cxnLst/>
              <a:rect l="0" t="0" r="0" b="0"/>
              <a:pathLst>
                <a:path w="162071" h="304074">
                  <a:moveTo>
                    <a:pt x="4143" y="189513"/>
                  </a:moveTo>
                  <a:lnTo>
                    <a:pt x="7010" y="201248"/>
                  </a:lnTo>
                  <a:lnTo>
                    <a:pt x="9151" y="212377"/>
                  </a:lnTo>
                  <a:lnTo>
                    <a:pt x="10763" y="223970"/>
                  </a:lnTo>
                  <a:lnTo>
                    <a:pt x="12289" y="235959"/>
                  </a:lnTo>
                  <a:lnTo>
                    <a:pt x="14435" y="247971"/>
                  </a:lnTo>
                  <a:lnTo>
                    <a:pt x="17534" y="259773"/>
                  </a:lnTo>
                  <a:lnTo>
                    <a:pt x="21427" y="271300"/>
                  </a:lnTo>
                  <a:lnTo>
                    <a:pt x="25656" y="282569"/>
                  </a:lnTo>
                  <a:lnTo>
                    <a:pt x="29885" y="293555"/>
                  </a:lnTo>
                  <a:lnTo>
                    <a:pt x="33180" y="301749"/>
                  </a:lnTo>
                  <a:lnTo>
                    <a:pt x="34464" y="304073"/>
                  </a:lnTo>
                  <a:lnTo>
                    <a:pt x="34017" y="301690"/>
                  </a:lnTo>
                  <a:lnTo>
                    <a:pt x="32416" y="296266"/>
                  </a:lnTo>
                  <a:lnTo>
                    <a:pt x="30098" y="288953"/>
                  </a:lnTo>
                  <a:lnTo>
                    <a:pt x="27340" y="280466"/>
                  </a:lnTo>
                  <a:lnTo>
                    <a:pt x="24308" y="271079"/>
                  </a:lnTo>
                  <a:lnTo>
                    <a:pt x="21107" y="260755"/>
                  </a:lnTo>
                  <a:lnTo>
                    <a:pt x="17801" y="249529"/>
                  </a:lnTo>
                  <a:lnTo>
                    <a:pt x="14595" y="237539"/>
                  </a:lnTo>
                  <a:lnTo>
                    <a:pt x="11820" y="224954"/>
                  </a:lnTo>
                  <a:lnTo>
                    <a:pt x="9615" y="211933"/>
                  </a:lnTo>
                  <a:lnTo>
                    <a:pt x="7796" y="198764"/>
                  </a:lnTo>
                  <a:lnTo>
                    <a:pt x="5960" y="185849"/>
                  </a:lnTo>
                  <a:lnTo>
                    <a:pt x="3878" y="173386"/>
                  </a:lnTo>
                  <a:lnTo>
                    <a:pt x="1818" y="161390"/>
                  </a:lnTo>
                  <a:lnTo>
                    <a:pt x="420" y="149795"/>
                  </a:lnTo>
                  <a:lnTo>
                    <a:pt x="0" y="138511"/>
                  </a:lnTo>
                  <a:lnTo>
                    <a:pt x="550" y="127456"/>
                  </a:lnTo>
                  <a:lnTo>
                    <a:pt x="1915" y="116567"/>
                  </a:lnTo>
                  <a:lnTo>
                    <a:pt x="3915" y="105797"/>
                  </a:lnTo>
                  <a:lnTo>
                    <a:pt x="6546" y="95274"/>
                  </a:lnTo>
                  <a:lnTo>
                    <a:pt x="9981" y="85282"/>
                  </a:lnTo>
                  <a:lnTo>
                    <a:pt x="14258" y="75931"/>
                  </a:lnTo>
                  <a:lnTo>
                    <a:pt x="19433" y="67177"/>
                  </a:lnTo>
                  <a:lnTo>
                    <a:pt x="25663" y="58912"/>
                  </a:lnTo>
                  <a:lnTo>
                    <a:pt x="32931" y="51021"/>
                  </a:lnTo>
                  <a:lnTo>
                    <a:pt x="41083" y="43568"/>
                  </a:lnTo>
                  <a:lnTo>
                    <a:pt x="49926" y="36783"/>
                  </a:lnTo>
                  <a:lnTo>
                    <a:pt x="59285" y="30735"/>
                  </a:lnTo>
                  <a:lnTo>
                    <a:pt x="69179" y="25350"/>
                  </a:lnTo>
                  <a:lnTo>
                    <a:pt x="79805" y="20499"/>
                  </a:lnTo>
                  <a:lnTo>
                    <a:pt x="91204" y="16055"/>
                  </a:lnTo>
                  <a:lnTo>
                    <a:pt x="103063" y="12056"/>
                  </a:lnTo>
                  <a:lnTo>
                    <a:pt x="116171" y="8316"/>
                  </a:lnTo>
                  <a:lnTo>
                    <a:pt x="133914" y="4503"/>
                  </a:lnTo>
                  <a:lnTo>
                    <a:pt x="1620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08903" y="1294887"/>
              <a:ext cx="197419" cy="210689"/>
            </a:xfrm>
            <a:custGeom>
              <a:avLst/>
              <a:gdLst/>
              <a:ahLst/>
              <a:cxnLst/>
              <a:rect l="0" t="0" r="0" b="0"/>
              <a:pathLst>
                <a:path w="197419" h="210689">
                  <a:moveTo>
                    <a:pt x="123718" y="73817"/>
                  </a:moveTo>
                  <a:lnTo>
                    <a:pt x="123651" y="62149"/>
                  </a:lnTo>
                  <a:lnTo>
                    <a:pt x="123011" y="51660"/>
                  </a:lnTo>
                  <a:lnTo>
                    <a:pt x="121706" y="41368"/>
                  </a:lnTo>
                  <a:lnTo>
                    <a:pt x="119500" y="31412"/>
                  </a:lnTo>
                  <a:lnTo>
                    <a:pt x="115887" y="22365"/>
                  </a:lnTo>
                  <a:lnTo>
                    <a:pt x="110709" y="14491"/>
                  </a:lnTo>
                  <a:lnTo>
                    <a:pt x="103962" y="8060"/>
                  </a:lnTo>
                  <a:lnTo>
                    <a:pt x="95613" y="3491"/>
                  </a:lnTo>
                  <a:lnTo>
                    <a:pt x="85821" y="835"/>
                  </a:lnTo>
                  <a:lnTo>
                    <a:pt x="75181" y="0"/>
                  </a:lnTo>
                  <a:lnTo>
                    <a:pt x="64588" y="944"/>
                  </a:lnTo>
                  <a:lnTo>
                    <a:pt x="54545" y="3474"/>
                  </a:lnTo>
                  <a:lnTo>
                    <a:pt x="45178" y="7610"/>
                  </a:lnTo>
                  <a:lnTo>
                    <a:pt x="36427" y="13659"/>
                  </a:lnTo>
                  <a:lnTo>
                    <a:pt x="28180" y="21621"/>
                  </a:lnTo>
                  <a:lnTo>
                    <a:pt x="20640" y="31390"/>
                  </a:lnTo>
                  <a:lnTo>
                    <a:pt x="14320" y="42921"/>
                  </a:lnTo>
                  <a:lnTo>
                    <a:pt x="9399" y="56007"/>
                  </a:lnTo>
                  <a:lnTo>
                    <a:pt x="5754" y="70183"/>
                  </a:lnTo>
                  <a:lnTo>
                    <a:pt x="3141" y="84837"/>
                  </a:lnTo>
                  <a:lnTo>
                    <a:pt x="1312" y="99572"/>
                  </a:lnTo>
                  <a:lnTo>
                    <a:pt x="219" y="114058"/>
                  </a:lnTo>
                  <a:lnTo>
                    <a:pt x="0" y="127938"/>
                  </a:lnTo>
                  <a:lnTo>
                    <a:pt x="669" y="141087"/>
                  </a:lnTo>
                  <a:lnTo>
                    <a:pt x="2270" y="153562"/>
                  </a:lnTo>
                  <a:lnTo>
                    <a:pt x="4947" y="165487"/>
                  </a:lnTo>
                  <a:lnTo>
                    <a:pt x="8681" y="176978"/>
                  </a:lnTo>
                  <a:lnTo>
                    <a:pt x="13477" y="187494"/>
                  </a:lnTo>
                  <a:lnTo>
                    <a:pt x="19445" y="195893"/>
                  </a:lnTo>
                  <a:lnTo>
                    <a:pt x="26530" y="201719"/>
                  </a:lnTo>
                  <a:lnTo>
                    <a:pt x="34389" y="204986"/>
                  </a:lnTo>
                  <a:lnTo>
                    <a:pt x="42501" y="205824"/>
                  </a:lnTo>
                  <a:lnTo>
                    <a:pt x="50542" y="204567"/>
                  </a:lnTo>
                  <a:lnTo>
                    <a:pt x="58228" y="201488"/>
                  </a:lnTo>
                  <a:lnTo>
                    <a:pt x="65236" y="196697"/>
                  </a:lnTo>
                  <a:lnTo>
                    <a:pt x="71465" y="190409"/>
                  </a:lnTo>
                  <a:lnTo>
                    <a:pt x="76988" y="182920"/>
                  </a:lnTo>
                  <a:lnTo>
                    <a:pt x="81938" y="174524"/>
                  </a:lnTo>
                  <a:lnTo>
                    <a:pt x="86459" y="165470"/>
                  </a:lnTo>
                  <a:lnTo>
                    <a:pt x="90666" y="155951"/>
                  </a:lnTo>
                  <a:lnTo>
                    <a:pt x="94652" y="146108"/>
                  </a:lnTo>
                  <a:lnTo>
                    <a:pt x="98487" y="136043"/>
                  </a:lnTo>
                  <a:lnTo>
                    <a:pt x="102215" y="125827"/>
                  </a:lnTo>
                  <a:lnTo>
                    <a:pt x="105872" y="115508"/>
                  </a:lnTo>
                  <a:lnTo>
                    <a:pt x="109486" y="105212"/>
                  </a:lnTo>
                  <a:lnTo>
                    <a:pt x="113261" y="98202"/>
                  </a:lnTo>
                  <a:lnTo>
                    <a:pt x="117028" y="98024"/>
                  </a:lnTo>
                  <a:lnTo>
                    <a:pt x="120253" y="102607"/>
                  </a:lnTo>
                  <a:lnTo>
                    <a:pt x="123137" y="109854"/>
                  </a:lnTo>
                  <a:lnTo>
                    <a:pt x="125961" y="118547"/>
                  </a:lnTo>
                  <a:lnTo>
                    <a:pt x="128870" y="128030"/>
                  </a:lnTo>
                  <a:lnTo>
                    <a:pt x="131910" y="137944"/>
                  </a:lnTo>
                  <a:lnTo>
                    <a:pt x="135239" y="147938"/>
                  </a:lnTo>
                  <a:lnTo>
                    <a:pt x="139143" y="157597"/>
                  </a:lnTo>
                  <a:lnTo>
                    <a:pt x="143733" y="166732"/>
                  </a:lnTo>
                  <a:lnTo>
                    <a:pt x="149117" y="175176"/>
                  </a:lnTo>
                  <a:lnTo>
                    <a:pt x="155487" y="182706"/>
                  </a:lnTo>
                  <a:lnTo>
                    <a:pt x="162834" y="189285"/>
                  </a:lnTo>
                  <a:lnTo>
                    <a:pt x="170562" y="194891"/>
                  </a:lnTo>
                  <a:lnTo>
                    <a:pt x="178339" y="199967"/>
                  </a:lnTo>
                  <a:lnTo>
                    <a:pt x="186845" y="204959"/>
                  </a:lnTo>
                  <a:lnTo>
                    <a:pt x="197418" y="210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75408" y="1021264"/>
              <a:ext cx="25670" cy="505369"/>
            </a:xfrm>
            <a:custGeom>
              <a:avLst/>
              <a:gdLst/>
              <a:ahLst/>
              <a:cxnLst/>
              <a:rect l="0" t="0" r="0" b="0"/>
              <a:pathLst>
                <a:path w="25670" h="505369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9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1" y="67263"/>
                  </a:lnTo>
                  <a:lnTo>
                    <a:pt x="2825" y="84025"/>
                  </a:lnTo>
                  <a:lnTo>
                    <a:pt x="3352" y="102547"/>
                  </a:lnTo>
                  <a:lnTo>
                    <a:pt x="3743" y="122634"/>
                  </a:lnTo>
                  <a:lnTo>
                    <a:pt x="4190" y="143985"/>
                  </a:lnTo>
                  <a:lnTo>
                    <a:pt x="5031" y="166292"/>
                  </a:lnTo>
                  <a:lnTo>
                    <a:pt x="6411" y="189295"/>
                  </a:lnTo>
                  <a:lnTo>
                    <a:pt x="8153" y="212792"/>
                  </a:lnTo>
                  <a:lnTo>
                    <a:pt x="9863" y="236631"/>
                  </a:lnTo>
                  <a:lnTo>
                    <a:pt x="11306" y="260701"/>
                  </a:lnTo>
                  <a:lnTo>
                    <a:pt x="12427" y="284764"/>
                  </a:lnTo>
                  <a:lnTo>
                    <a:pt x="13253" y="308460"/>
                  </a:lnTo>
                  <a:lnTo>
                    <a:pt x="13844" y="331619"/>
                  </a:lnTo>
                  <a:lnTo>
                    <a:pt x="14257" y="354088"/>
                  </a:lnTo>
                  <a:lnTo>
                    <a:pt x="14542" y="375643"/>
                  </a:lnTo>
                  <a:lnTo>
                    <a:pt x="14742" y="396246"/>
                  </a:lnTo>
                  <a:lnTo>
                    <a:pt x="15046" y="415693"/>
                  </a:lnTo>
                  <a:lnTo>
                    <a:pt x="15784" y="433542"/>
                  </a:lnTo>
                  <a:lnTo>
                    <a:pt x="17094" y="449685"/>
                  </a:lnTo>
                  <a:lnTo>
                    <a:pt x="18795" y="463877"/>
                  </a:lnTo>
                  <a:lnTo>
                    <a:pt x="20653" y="476957"/>
                  </a:lnTo>
                  <a:lnTo>
                    <a:pt x="22833" y="490075"/>
                  </a:lnTo>
                  <a:lnTo>
                    <a:pt x="25669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22259" y="1042321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9"/>
                  </a:lnTo>
                  <a:lnTo>
                    <a:pt x="2737" y="42872"/>
                  </a:lnTo>
                  <a:lnTo>
                    <a:pt x="1888" y="57648"/>
                  </a:lnTo>
                  <a:lnTo>
                    <a:pt x="1295" y="74026"/>
                  </a:lnTo>
                  <a:lnTo>
                    <a:pt x="1053" y="91713"/>
                  </a:lnTo>
                  <a:lnTo>
                    <a:pt x="1418" y="110398"/>
                  </a:lnTo>
                  <a:lnTo>
                    <a:pt x="2473" y="129811"/>
                  </a:lnTo>
                  <a:lnTo>
                    <a:pt x="3995" y="149741"/>
                  </a:lnTo>
                  <a:lnTo>
                    <a:pt x="5555" y="170032"/>
                  </a:lnTo>
                  <a:lnTo>
                    <a:pt x="6894" y="190557"/>
                  </a:lnTo>
                  <a:lnTo>
                    <a:pt x="7773" y="210746"/>
                  </a:lnTo>
                  <a:lnTo>
                    <a:pt x="7907" y="229624"/>
                  </a:lnTo>
                  <a:lnTo>
                    <a:pt x="7218" y="246778"/>
                  </a:lnTo>
                  <a:lnTo>
                    <a:pt x="5958" y="262771"/>
                  </a:lnTo>
                  <a:lnTo>
                    <a:pt x="4582" y="278813"/>
                  </a:lnTo>
                  <a:lnTo>
                    <a:pt x="3364" y="295606"/>
                  </a:lnTo>
                  <a:lnTo>
                    <a:pt x="2398" y="313007"/>
                  </a:lnTo>
                  <a:lnTo>
                    <a:pt x="1675" y="330323"/>
                  </a:lnTo>
                  <a:lnTo>
                    <a:pt x="1155" y="347125"/>
                  </a:lnTo>
                  <a:lnTo>
                    <a:pt x="789" y="363307"/>
                  </a:lnTo>
                  <a:lnTo>
                    <a:pt x="535" y="378926"/>
                  </a:lnTo>
                  <a:lnTo>
                    <a:pt x="361" y="394075"/>
                  </a:lnTo>
                  <a:lnTo>
                    <a:pt x="243" y="408262"/>
                  </a:lnTo>
                  <a:lnTo>
                    <a:pt x="150" y="421794"/>
                  </a:lnTo>
                  <a:lnTo>
                    <a:pt x="73" y="43586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53803" y="955859"/>
              <a:ext cx="442198" cy="578559"/>
            </a:xfrm>
            <a:custGeom>
              <a:avLst/>
              <a:gdLst/>
              <a:ahLst/>
              <a:cxnLst/>
              <a:rect l="0" t="0" r="0" b="0"/>
              <a:pathLst>
                <a:path w="442198" h="578559">
                  <a:moveTo>
                    <a:pt x="0" y="128576"/>
                  </a:moveTo>
                  <a:lnTo>
                    <a:pt x="3001" y="119774"/>
                  </a:lnTo>
                  <a:lnTo>
                    <a:pt x="6423" y="111428"/>
                  </a:lnTo>
                  <a:lnTo>
                    <a:pt x="10619" y="102729"/>
                  </a:lnTo>
                  <a:lnTo>
                    <a:pt x="15520" y="93608"/>
                  </a:lnTo>
                  <a:lnTo>
                    <a:pt x="21001" y="84113"/>
                  </a:lnTo>
                  <a:lnTo>
                    <a:pt x="26936" y="74326"/>
                  </a:lnTo>
                  <a:lnTo>
                    <a:pt x="33370" y="64485"/>
                  </a:lnTo>
                  <a:lnTo>
                    <a:pt x="40517" y="54959"/>
                  </a:lnTo>
                  <a:lnTo>
                    <a:pt x="48435" y="45930"/>
                  </a:lnTo>
                  <a:lnTo>
                    <a:pt x="57039" y="37564"/>
                  </a:lnTo>
                  <a:lnTo>
                    <a:pt x="66192" y="30092"/>
                  </a:lnTo>
                  <a:lnTo>
                    <a:pt x="75768" y="23547"/>
                  </a:lnTo>
                  <a:lnTo>
                    <a:pt x="85977" y="17813"/>
                  </a:lnTo>
                  <a:lnTo>
                    <a:pt x="97348" y="12719"/>
                  </a:lnTo>
                  <a:lnTo>
                    <a:pt x="110066" y="8112"/>
                  </a:lnTo>
                  <a:lnTo>
                    <a:pt x="123692" y="4185"/>
                  </a:lnTo>
                  <a:lnTo>
                    <a:pt x="137376" y="1452"/>
                  </a:lnTo>
                  <a:lnTo>
                    <a:pt x="150617" y="96"/>
                  </a:lnTo>
                  <a:lnTo>
                    <a:pt x="163268" y="0"/>
                  </a:lnTo>
                  <a:lnTo>
                    <a:pt x="175371" y="923"/>
                  </a:lnTo>
                  <a:lnTo>
                    <a:pt x="187027" y="2622"/>
                  </a:lnTo>
                  <a:lnTo>
                    <a:pt x="198346" y="5050"/>
                  </a:lnTo>
                  <a:lnTo>
                    <a:pt x="209421" y="8349"/>
                  </a:lnTo>
                  <a:lnTo>
                    <a:pt x="220323" y="12529"/>
                  </a:lnTo>
                  <a:lnTo>
                    <a:pt x="231106" y="17470"/>
                  </a:lnTo>
                  <a:lnTo>
                    <a:pt x="241805" y="23011"/>
                  </a:lnTo>
                  <a:lnTo>
                    <a:pt x="252445" y="29003"/>
                  </a:lnTo>
                  <a:lnTo>
                    <a:pt x="262878" y="35484"/>
                  </a:lnTo>
                  <a:lnTo>
                    <a:pt x="272810" y="42667"/>
                  </a:lnTo>
                  <a:lnTo>
                    <a:pt x="282116" y="50615"/>
                  </a:lnTo>
                  <a:lnTo>
                    <a:pt x="290669" y="59410"/>
                  </a:lnTo>
                  <a:lnTo>
                    <a:pt x="298268" y="69225"/>
                  </a:lnTo>
                  <a:lnTo>
                    <a:pt x="304898" y="80048"/>
                  </a:lnTo>
                  <a:lnTo>
                    <a:pt x="310690" y="91571"/>
                  </a:lnTo>
                  <a:lnTo>
                    <a:pt x="315822" y="103298"/>
                  </a:lnTo>
                  <a:lnTo>
                    <a:pt x="320459" y="114928"/>
                  </a:lnTo>
                  <a:lnTo>
                    <a:pt x="324575" y="126516"/>
                  </a:lnTo>
                  <a:lnTo>
                    <a:pt x="327968" y="138362"/>
                  </a:lnTo>
                  <a:lnTo>
                    <a:pt x="330580" y="150628"/>
                  </a:lnTo>
                  <a:lnTo>
                    <a:pt x="332335" y="163325"/>
                  </a:lnTo>
                  <a:lnTo>
                    <a:pt x="333063" y="176388"/>
                  </a:lnTo>
                  <a:lnTo>
                    <a:pt x="332773" y="189735"/>
                  </a:lnTo>
                  <a:lnTo>
                    <a:pt x="331612" y="203293"/>
                  </a:lnTo>
                  <a:lnTo>
                    <a:pt x="329770" y="217001"/>
                  </a:lnTo>
                  <a:lnTo>
                    <a:pt x="327418" y="230810"/>
                  </a:lnTo>
                  <a:lnTo>
                    <a:pt x="324534" y="244523"/>
                  </a:lnTo>
                  <a:lnTo>
                    <a:pt x="320922" y="257810"/>
                  </a:lnTo>
                  <a:lnTo>
                    <a:pt x="316529" y="270526"/>
                  </a:lnTo>
                  <a:lnTo>
                    <a:pt x="311443" y="282692"/>
                  </a:lnTo>
                  <a:lnTo>
                    <a:pt x="305805" y="294403"/>
                  </a:lnTo>
                  <a:lnTo>
                    <a:pt x="299752" y="305764"/>
                  </a:lnTo>
                  <a:lnTo>
                    <a:pt x="293399" y="316870"/>
                  </a:lnTo>
                  <a:lnTo>
                    <a:pt x="286835" y="327794"/>
                  </a:lnTo>
                  <a:lnTo>
                    <a:pt x="280121" y="338583"/>
                  </a:lnTo>
                  <a:lnTo>
                    <a:pt x="273138" y="348948"/>
                  </a:lnTo>
                  <a:lnTo>
                    <a:pt x="265611" y="358302"/>
                  </a:lnTo>
                  <a:lnTo>
                    <a:pt x="257433" y="366397"/>
                  </a:lnTo>
                  <a:lnTo>
                    <a:pt x="248652" y="372984"/>
                  </a:lnTo>
                  <a:lnTo>
                    <a:pt x="239379" y="377660"/>
                  </a:lnTo>
                  <a:lnTo>
                    <a:pt x="229746" y="380382"/>
                  </a:lnTo>
                  <a:lnTo>
                    <a:pt x="220346" y="380920"/>
                  </a:lnTo>
                  <a:lnTo>
                    <a:pt x="212180" y="378713"/>
                  </a:lnTo>
                  <a:lnTo>
                    <a:pt x="205726" y="373734"/>
                  </a:lnTo>
                  <a:lnTo>
                    <a:pt x="202028" y="367270"/>
                  </a:lnTo>
                  <a:lnTo>
                    <a:pt x="202147" y="362014"/>
                  </a:lnTo>
                  <a:lnTo>
                    <a:pt x="205185" y="360008"/>
                  </a:lnTo>
                  <a:lnTo>
                    <a:pt x="209986" y="361707"/>
                  </a:lnTo>
                  <a:lnTo>
                    <a:pt x="215769" y="366689"/>
                  </a:lnTo>
                  <a:lnTo>
                    <a:pt x="221922" y="374110"/>
                  </a:lnTo>
                  <a:lnTo>
                    <a:pt x="227896" y="383001"/>
                  </a:lnTo>
                  <a:lnTo>
                    <a:pt x="233433" y="392687"/>
                  </a:lnTo>
                  <a:lnTo>
                    <a:pt x="238660" y="402785"/>
                  </a:lnTo>
                  <a:lnTo>
                    <a:pt x="243946" y="413092"/>
                  </a:lnTo>
                  <a:lnTo>
                    <a:pt x="249505" y="423511"/>
                  </a:lnTo>
                  <a:lnTo>
                    <a:pt x="255225" y="434152"/>
                  </a:lnTo>
                  <a:lnTo>
                    <a:pt x="260766" y="445297"/>
                  </a:lnTo>
                  <a:lnTo>
                    <a:pt x="265945" y="457057"/>
                  </a:lnTo>
                  <a:lnTo>
                    <a:pt x="270897" y="469228"/>
                  </a:lnTo>
                  <a:lnTo>
                    <a:pt x="275983" y="481400"/>
                  </a:lnTo>
                  <a:lnTo>
                    <a:pt x="281404" y="493323"/>
                  </a:lnTo>
                  <a:lnTo>
                    <a:pt x="287198" y="504770"/>
                  </a:lnTo>
                  <a:lnTo>
                    <a:pt x="293320" y="515457"/>
                  </a:lnTo>
                  <a:lnTo>
                    <a:pt x="299701" y="525309"/>
                  </a:lnTo>
                  <a:lnTo>
                    <a:pt x="306275" y="534417"/>
                  </a:lnTo>
                  <a:lnTo>
                    <a:pt x="312987" y="542928"/>
                  </a:lnTo>
                  <a:lnTo>
                    <a:pt x="319806" y="550982"/>
                  </a:lnTo>
                  <a:lnTo>
                    <a:pt x="327028" y="558377"/>
                  </a:lnTo>
                  <a:lnTo>
                    <a:pt x="335248" y="564591"/>
                  </a:lnTo>
                  <a:lnTo>
                    <a:pt x="344710" y="569438"/>
                  </a:lnTo>
                  <a:lnTo>
                    <a:pt x="355336" y="573032"/>
                  </a:lnTo>
                  <a:lnTo>
                    <a:pt x="366919" y="575610"/>
                  </a:lnTo>
                  <a:lnTo>
                    <a:pt x="379217" y="577415"/>
                  </a:lnTo>
                  <a:lnTo>
                    <a:pt x="391617" y="578466"/>
                  </a:lnTo>
                  <a:lnTo>
                    <a:pt x="404468" y="578558"/>
                  </a:lnTo>
                  <a:lnTo>
                    <a:pt x="420012" y="576586"/>
                  </a:lnTo>
                  <a:lnTo>
                    <a:pt x="442197" y="570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26216" y="1240325"/>
              <a:ext cx="185154" cy="223137"/>
            </a:xfrm>
            <a:custGeom>
              <a:avLst/>
              <a:gdLst/>
              <a:ahLst/>
              <a:cxnLst/>
              <a:rect l="0" t="0" r="0" b="0"/>
              <a:pathLst>
                <a:path w="185154" h="223137">
                  <a:moveTo>
                    <a:pt x="38198" y="75737"/>
                  </a:moveTo>
                  <a:lnTo>
                    <a:pt x="47067" y="78603"/>
                  </a:lnTo>
                  <a:lnTo>
                    <a:pt x="56054" y="80745"/>
                  </a:lnTo>
                  <a:lnTo>
                    <a:pt x="66049" y="82348"/>
                  </a:lnTo>
                  <a:lnTo>
                    <a:pt x="77029" y="83529"/>
                  </a:lnTo>
                  <a:lnTo>
                    <a:pt x="88841" y="84378"/>
                  </a:lnTo>
                  <a:lnTo>
                    <a:pt x="101295" y="84971"/>
                  </a:lnTo>
                  <a:lnTo>
                    <a:pt x="114060" y="85212"/>
                  </a:lnTo>
                  <a:lnTo>
                    <a:pt x="126692" y="84848"/>
                  </a:lnTo>
                  <a:lnTo>
                    <a:pt x="138952" y="83779"/>
                  </a:lnTo>
                  <a:lnTo>
                    <a:pt x="150469" y="81739"/>
                  </a:lnTo>
                  <a:lnTo>
                    <a:pt x="160678" y="78234"/>
                  </a:lnTo>
                  <a:lnTo>
                    <a:pt x="169385" y="73130"/>
                  </a:lnTo>
                  <a:lnTo>
                    <a:pt x="176402" y="66601"/>
                  </a:lnTo>
                  <a:lnTo>
                    <a:pt x="181374" y="58930"/>
                  </a:lnTo>
                  <a:lnTo>
                    <a:pt x="184302" y="50411"/>
                  </a:lnTo>
                  <a:lnTo>
                    <a:pt x="185153" y="41608"/>
                  </a:lnTo>
                  <a:lnTo>
                    <a:pt x="183687" y="33320"/>
                  </a:lnTo>
                  <a:lnTo>
                    <a:pt x="179998" y="25938"/>
                  </a:lnTo>
                  <a:lnTo>
                    <a:pt x="174440" y="19493"/>
                  </a:lnTo>
                  <a:lnTo>
                    <a:pt x="167429" y="13849"/>
                  </a:lnTo>
                  <a:lnTo>
                    <a:pt x="159344" y="8837"/>
                  </a:lnTo>
                  <a:lnTo>
                    <a:pt x="150324" y="4622"/>
                  </a:lnTo>
                  <a:lnTo>
                    <a:pt x="140294" y="1687"/>
                  </a:lnTo>
                  <a:lnTo>
                    <a:pt x="129288" y="191"/>
                  </a:lnTo>
                  <a:lnTo>
                    <a:pt x="117457" y="0"/>
                  </a:lnTo>
                  <a:lnTo>
                    <a:pt x="104984" y="858"/>
                  </a:lnTo>
                  <a:lnTo>
                    <a:pt x="92045" y="2514"/>
                  </a:lnTo>
                  <a:lnTo>
                    <a:pt x="79102" y="4913"/>
                  </a:lnTo>
                  <a:lnTo>
                    <a:pt x="66872" y="8193"/>
                  </a:lnTo>
                  <a:lnTo>
                    <a:pt x="55691" y="12364"/>
                  </a:lnTo>
                  <a:lnTo>
                    <a:pt x="45710" y="17469"/>
                  </a:lnTo>
                  <a:lnTo>
                    <a:pt x="37070" y="23652"/>
                  </a:lnTo>
                  <a:lnTo>
                    <a:pt x="29702" y="30889"/>
                  </a:lnTo>
                  <a:lnTo>
                    <a:pt x="23397" y="39020"/>
                  </a:lnTo>
                  <a:lnTo>
                    <a:pt x="17912" y="47849"/>
                  </a:lnTo>
                  <a:lnTo>
                    <a:pt x="13035" y="57198"/>
                  </a:lnTo>
                  <a:lnTo>
                    <a:pt x="8755" y="67086"/>
                  </a:lnTo>
                  <a:lnTo>
                    <a:pt x="5252" y="77708"/>
                  </a:lnTo>
                  <a:lnTo>
                    <a:pt x="2566" y="89109"/>
                  </a:lnTo>
                  <a:lnTo>
                    <a:pt x="761" y="101037"/>
                  </a:lnTo>
                  <a:lnTo>
                    <a:pt x="0" y="113043"/>
                  </a:lnTo>
                  <a:lnTo>
                    <a:pt x="272" y="124860"/>
                  </a:lnTo>
                  <a:lnTo>
                    <a:pt x="1591" y="136404"/>
                  </a:lnTo>
                  <a:lnTo>
                    <a:pt x="4072" y="147689"/>
                  </a:lnTo>
                  <a:lnTo>
                    <a:pt x="7666" y="158757"/>
                  </a:lnTo>
                  <a:lnTo>
                    <a:pt x="12197" y="169495"/>
                  </a:lnTo>
                  <a:lnTo>
                    <a:pt x="17455" y="179639"/>
                  </a:lnTo>
                  <a:lnTo>
                    <a:pt x="23258" y="189087"/>
                  </a:lnTo>
                  <a:lnTo>
                    <a:pt x="29781" y="197567"/>
                  </a:lnTo>
                  <a:lnTo>
                    <a:pt x="37523" y="204585"/>
                  </a:lnTo>
                  <a:lnTo>
                    <a:pt x="46660" y="210007"/>
                  </a:lnTo>
                  <a:lnTo>
                    <a:pt x="57068" y="214004"/>
                  </a:lnTo>
                  <a:lnTo>
                    <a:pt x="68504" y="216860"/>
                  </a:lnTo>
                  <a:lnTo>
                    <a:pt x="80717" y="218859"/>
                  </a:lnTo>
                  <a:lnTo>
                    <a:pt x="93494" y="220239"/>
                  </a:lnTo>
                  <a:lnTo>
                    <a:pt x="106669" y="221182"/>
                  </a:lnTo>
                  <a:lnTo>
                    <a:pt x="120102" y="221822"/>
                  </a:lnTo>
                  <a:lnTo>
                    <a:pt x="133101" y="222255"/>
                  </a:lnTo>
                  <a:lnTo>
                    <a:pt x="145690" y="222594"/>
                  </a:lnTo>
                  <a:lnTo>
                    <a:pt x="158973" y="222870"/>
                  </a:lnTo>
                  <a:lnTo>
                    <a:pt x="175069" y="223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64456" y="1219202"/>
              <a:ext cx="189465" cy="251871"/>
            </a:xfrm>
            <a:custGeom>
              <a:avLst/>
              <a:gdLst/>
              <a:ahLst/>
              <a:cxnLst/>
              <a:rect l="0" t="0" r="0" b="0"/>
              <a:pathLst>
                <a:path w="189465" h="251871">
                  <a:moveTo>
                    <a:pt x="157927" y="23160"/>
                  </a:moveTo>
                  <a:lnTo>
                    <a:pt x="151993" y="17360"/>
                  </a:lnTo>
                  <a:lnTo>
                    <a:pt x="145788" y="12436"/>
                  </a:lnTo>
                  <a:lnTo>
                    <a:pt x="138692" y="7942"/>
                  </a:lnTo>
                  <a:lnTo>
                    <a:pt x="130752" y="4067"/>
                  </a:lnTo>
                  <a:lnTo>
                    <a:pt x="122106" y="1350"/>
                  </a:lnTo>
                  <a:lnTo>
                    <a:pt x="112907" y="0"/>
                  </a:lnTo>
                  <a:lnTo>
                    <a:pt x="103134" y="71"/>
                  </a:lnTo>
                  <a:lnTo>
                    <a:pt x="92596" y="1637"/>
                  </a:lnTo>
                  <a:lnTo>
                    <a:pt x="81254" y="4580"/>
                  </a:lnTo>
                  <a:lnTo>
                    <a:pt x="69368" y="8656"/>
                  </a:lnTo>
                  <a:lnTo>
                    <a:pt x="57391" y="13601"/>
                  </a:lnTo>
                  <a:lnTo>
                    <a:pt x="45602" y="19186"/>
                  </a:lnTo>
                  <a:lnTo>
                    <a:pt x="34416" y="25391"/>
                  </a:lnTo>
                  <a:lnTo>
                    <a:pt x="24436" y="32387"/>
                  </a:lnTo>
                  <a:lnTo>
                    <a:pt x="15890" y="40201"/>
                  </a:lnTo>
                  <a:lnTo>
                    <a:pt x="9153" y="48566"/>
                  </a:lnTo>
                  <a:lnTo>
                    <a:pt x="4901" y="57028"/>
                  </a:lnTo>
                  <a:lnTo>
                    <a:pt x="3270" y="65307"/>
                  </a:lnTo>
                  <a:lnTo>
                    <a:pt x="4106" y="73154"/>
                  </a:lnTo>
                  <a:lnTo>
                    <a:pt x="7242" y="80270"/>
                  </a:lnTo>
                  <a:lnTo>
                    <a:pt x="12352" y="86573"/>
                  </a:lnTo>
                  <a:lnTo>
                    <a:pt x="19186" y="92144"/>
                  </a:lnTo>
                  <a:lnTo>
                    <a:pt x="27659" y="97127"/>
                  </a:lnTo>
                  <a:lnTo>
                    <a:pt x="37575" y="101665"/>
                  </a:lnTo>
                  <a:lnTo>
                    <a:pt x="48655" y="105714"/>
                  </a:lnTo>
                  <a:lnTo>
                    <a:pt x="60616" y="109062"/>
                  </a:lnTo>
                  <a:lnTo>
                    <a:pt x="73212" y="111659"/>
                  </a:lnTo>
                  <a:lnTo>
                    <a:pt x="86093" y="113912"/>
                  </a:lnTo>
                  <a:lnTo>
                    <a:pt x="98814" y="116572"/>
                  </a:lnTo>
                  <a:lnTo>
                    <a:pt x="111147" y="120033"/>
                  </a:lnTo>
                  <a:lnTo>
                    <a:pt x="123055" y="124343"/>
                  </a:lnTo>
                  <a:lnTo>
                    <a:pt x="134592" y="129386"/>
                  </a:lnTo>
                  <a:lnTo>
                    <a:pt x="145828" y="135008"/>
                  </a:lnTo>
                  <a:lnTo>
                    <a:pt x="156510" y="141224"/>
                  </a:lnTo>
                  <a:lnTo>
                    <a:pt x="166086" y="148220"/>
                  </a:lnTo>
                  <a:lnTo>
                    <a:pt x="174333" y="156040"/>
                  </a:lnTo>
                  <a:lnTo>
                    <a:pt x="181024" y="164747"/>
                  </a:lnTo>
                  <a:lnTo>
                    <a:pt x="185770" y="174502"/>
                  </a:lnTo>
                  <a:lnTo>
                    <a:pt x="188548" y="185280"/>
                  </a:lnTo>
                  <a:lnTo>
                    <a:pt x="189464" y="196603"/>
                  </a:lnTo>
                  <a:lnTo>
                    <a:pt x="188574" y="207663"/>
                  </a:lnTo>
                  <a:lnTo>
                    <a:pt x="186082" y="218015"/>
                  </a:lnTo>
                  <a:lnTo>
                    <a:pt x="181971" y="227250"/>
                  </a:lnTo>
                  <a:lnTo>
                    <a:pt x="175938" y="234849"/>
                  </a:lnTo>
                  <a:lnTo>
                    <a:pt x="167992" y="240696"/>
                  </a:lnTo>
                  <a:lnTo>
                    <a:pt x="158403" y="244995"/>
                  </a:lnTo>
                  <a:lnTo>
                    <a:pt x="147525" y="248062"/>
                  </a:lnTo>
                  <a:lnTo>
                    <a:pt x="135686" y="250202"/>
                  </a:lnTo>
                  <a:lnTo>
                    <a:pt x="122992" y="251509"/>
                  </a:lnTo>
                  <a:lnTo>
                    <a:pt x="109340" y="251870"/>
                  </a:lnTo>
                  <a:lnTo>
                    <a:pt x="94760" y="251298"/>
                  </a:lnTo>
                  <a:lnTo>
                    <a:pt x="79715" y="249762"/>
                  </a:lnTo>
                  <a:lnTo>
                    <a:pt x="64995" y="247129"/>
                  </a:lnTo>
                  <a:lnTo>
                    <a:pt x="51035" y="243438"/>
                  </a:lnTo>
                  <a:lnTo>
                    <a:pt x="38348" y="239161"/>
                  </a:lnTo>
                  <a:lnTo>
                    <a:pt x="26460" y="234688"/>
                  </a:lnTo>
                  <a:lnTo>
                    <a:pt x="14328" y="229630"/>
                  </a:lnTo>
                  <a:lnTo>
                    <a:pt x="0" y="223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07191" y="1284476"/>
              <a:ext cx="167393" cy="213053"/>
            </a:xfrm>
            <a:custGeom>
              <a:avLst/>
              <a:gdLst/>
              <a:ahLst/>
              <a:cxnLst/>
              <a:rect l="0" t="0" r="0" b="0"/>
              <a:pathLst>
                <a:path w="167393" h="213053">
                  <a:moveTo>
                    <a:pt x="104705" y="31586"/>
                  </a:moveTo>
                  <a:lnTo>
                    <a:pt x="95904" y="28853"/>
                  </a:lnTo>
                  <a:lnTo>
                    <a:pt x="87557" y="27991"/>
                  </a:lnTo>
                  <a:lnTo>
                    <a:pt x="78862" y="28982"/>
                  </a:lnTo>
                  <a:lnTo>
                    <a:pt x="69914" y="31520"/>
                  </a:lnTo>
                  <a:lnTo>
                    <a:pt x="61068" y="35305"/>
                  </a:lnTo>
                  <a:lnTo>
                    <a:pt x="52534" y="40045"/>
                  </a:lnTo>
                  <a:lnTo>
                    <a:pt x="44518" y="45651"/>
                  </a:lnTo>
                  <a:lnTo>
                    <a:pt x="37289" y="52229"/>
                  </a:lnTo>
                  <a:lnTo>
                    <a:pt x="30908" y="59760"/>
                  </a:lnTo>
                  <a:lnTo>
                    <a:pt x="25114" y="68102"/>
                  </a:lnTo>
                  <a:lnTo>
                    <a:pt x="19450" y="77079"/>
                  </a:lnTo>
                  <a:lnTo>
                    <a:pt x="13646" y="86531"/>
                  </a:lnTo>
                  <a:lnTo>
                    <a:pt x="8102" y="96489"/>
                  </a:lnTo>
                  <a:lnTo>
                    <a:pt x="3744" y="107158"/>
                  </a:lnTo>
                  <a:lnTo>
                    <a:pt x="1005" y="118592"/>
                  </a:lnTo>
                  <a:lnTo>
                    <a:pt x="0" y="130541"/>
                  </a:lnTo>
                  <a:lnTo>
                    <a:pt x="770" y="142562"/>
                  </a:lnTo>
                  <a:lnTo>
                    <a:pt x="3144" y="154384"/>
                  </a:lnTo>
                  <a:lnTo>
                    <a:pt x="6823" y="165762"/>
                  </a:lnTo>
                  <a:lnTo>
                    <a:pt x="11494" y="176404"/>
                  </a:lnTo>
                  <a:lnTo>
                    <a:pt x="16896" y="186217"/>
                  </a:lnTo>
                  <a:lnTo>
                    <a:pt x="23146" y="194958"/>
                  </a:lnTo>
                  <a:lnTo>
                    <a:pt x="30706" y="202159"/>
                  </a:lnTo>
                  <a:lnTo>
                    <a:pt x="39718" y="207697"/>
                  </a:lnTo>
                  <a:lnTo>
                    <a:pt x="50043" y="211434"/>
                  </a:lnTo>
                  <a:lnTo>
                    <a:pt x="61423" y="213052"/>
                  </a:lnTo>
                  <a:lnTo>
                    <a:pt x="73595" y="212584"/>
                  </a:lnTo>
                  <a:lnTo>
                    <a:pt x="86173" y="210340"/>
                  </a:lnTo>
                  <a:lnTo>
                    <a:pt x="98684" y="206707"/>
                  </a:lnTo>
                  <a:lnTo>
                    <a:pt x="110863" y="202038"/>
                  </a:lnTo>
                  <a:lnTo>
                    <a:pt x="122326" y="196296"/>
                  </a:lnTo>
                  <a:lnTo>
                    <a:pt x="132499" y="189087"/>
                  </a:lnTo>
                  <a:lnTo>
                    <a:pt x="141192" y="180316"/>
                  </a:lnTo>
                  <a:lnTo>
                    <a:pt x="148539" y="170324"/>
                  </a:lnTo>
                  <a:lnTo>
                    <a:pt x="154797" y="159701"/>
                  </a:lnTo>
                  <a:lnTo>
                    <a:pt x="160220" y="148851"/>
                  </a:lnTo>
                  <a:lnTo>
                    <a:pt x="164543" y="137974"/>
                  </a:lnTo>
                  <a:lnTo>
                    <a:pt x="167019" y="127145"/>
                  </a:lnTo>
                  <a:lnTo>
                    <a:pt x="167392" y="116382"/>
                  </a:lnTo>
                  <a:lnTo>
                    <a:pt x="166016" y="105680"/>
                  </a:lnTo>
                  <a:lnTo>
                    <a:pt x="163566" y="95028"/>
                  </a:lnTo>
                  <a:lnTo>
                    <a:pt x="160539" y="84418"/>
                  </a:lnTo>
                  <a:lnTo>
                    <a:pt x="156902" y="74002"/>
                  </a:lnTo>
                  <a:lnTo>
                    <a:pt x="152183" y="64081"/>
                  </a:lnTo>
                  <a:lnTo>
                    <a:pt x="146196" y="54778"/>
                  </a:lnTo>
                  <a:lnTo>
                    <a:pt x="139042" y="46057"/>
                  </a:lnTo>
                  <a:lnTo>
                    <a:pt x="130936" y="37812"/>
                  </a:lnTo>
                  <a:lnTo>
                    <a:pt x="122109" y="29940"/>
                  </a:lnTo>
                  <a:lnTo>
                    <a:pt x="112635" y="22645"/>
                  </a:lnTo>
                  <a:lnTo>
                    <a:pt x="101190" y="15720"/>
                  </a:lnTo>
                  <a:lnTo>
                    <a:pt x="83420" y="8557"/>
                  </a:lnTo>
                  <a:lnTo>
                    <a:pt x="520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31571" y="1316062"/>
              <a:ext cx="166858" cy="183212"/>
            </a:xfrm>
            <a:custGeom>
              <a:avLst/>
              <a:gdLst/>
              <a:ahLst/>
              <a:cxnLst/>
              <a:rect l="0" t="0" r="0" b="0"/>
              <a:pathLst>
                <a:path w="166858" h="183212">
                  <a:moveTo>
                    <a:pt x="27724" y="0"/>
                  </a:moveTo>
                  <a:lnTo>
                    <a:pt x="21924" y="5934"/>
                  </a:lnTo>
                  <a:lnTo>
                    <a:pt x="17000" y="12139"/>
                  </a:lnTo>
                  <a:lnTo>
                    <a:pt x="12501" y="19244"/>
                  </a:lnTo>
                  <a:lnTo>
                    <a:pt x="8454" y="27530"/>
                  </a:lnTo>
                  <a:lnTo>
                    <a:pt x="5089" y="37473"/>
                  </a:lnTo>
                  <a:lnTo>
                    <a:pt x="2485" y="49169"/>
                  </a:lnTo>
                  <a:lnTo>
                    <a:pt x="730" y="62247"/>
                  </a:lnTo>
                  <a:lnTo>
                    <a:pt x="0" y="76082"/>
                  </a:lnTo>
                  <a:lnTo>
                    <a:pt x="291" y="90229"/>
                  </a:lnTo>
                  <a:lnTo>
                    <a:pt x="1622" y="104301"/>
                  </a:lnTo>
                  <a:lnTo>
                    <a:pt x="4110" y="117894"/>
                  </a:lnTo>
                  <a:lnTo>
                    <a:pt x="7715" y="130839"/>
                  </a:lnTo>
                  <a:lnTo>
                    <a:pt x="12422" y="142834"/>
                  </a:lnTo>
                  <a:lnTo>
                    <a:pt x="18330" y="153373"/>
                  </a:lnTo>
                  <a:lnTo>
                    <a:pt x="25388" y="162311"/>
                  </a:lnTo>
                  <a:lnTo>
                    <a:pt x="33738" y="169653"/>
                  </a:lnTo>
                  <a:lnTo>
                    <a:pt x="43778" y="175377"/>
                  </a:lnTo>
                  <a:lnTo>
                    <a:pt x="55557" y="179628"/>
                  </a:lnTo>
                  <a:lnTo>
                    <a:pt x="68365" y="182350"/>
                  </a:lnTo>
                  <a:lnTo>
                    <a:pt x="80960" y="183211"/>
                  </a:lnTo>
                  <a:lnTo>
                    <a:pt x="92648" y="182195"/>
                  </a:lnTo>
                  <a:lnTo>
                    <a:pt x="103272" y="179396"/>
                  </a:lnTo>
                  <a:lnTo>
                    <a:pt x="112940" y="174852"/>
                  </a:lnTo>
                  <a:lnTo>
                    <a:pt x="121845" y="168758"/>
                  </a:lnTo>
                  <a:lnTo>
                    <a:pt x="130012" y="161413"/>
                  </a:lnTo>
                  <a:lnTo>
                    <a:pt x="137294" y="153121"/>
                  </a:lnTo>
                  <a:lnTo>
                    <a:pt x="143682" y="144140"/>
                  </a:lnTo>
                  <a:lnTo>
                    <a:pt x="149297" y="134670"/>
                  </a:lnTo>
                  <a:lnTo>
                    <a:pt x="154304" y="124862"/>
                  </a:lnTo>
                  <a:lnTo>
                    <a:pt x="158848" y="114820"/>
                  </a:lnTo>
                  <a:lnTo>
                    <a:pt x="162732" y="104619"/>
                  </a:lnTo>
                  <a:lnTo>
                    <a:pt x="165438" y="94311"/>
                  </a:lnTo>
                  <a:lnTo>
                    <a:pt x="166773" y="83926"/>
                  </a:lnTo>
                  <a:lnTo>
                    <a:pt x="166857" y="73323"/>
                  </a:lnTo>
                  <a:lnTo>
                    <a:pt x="165924" y="62212"/>
                  </a:lnTo>
                  <a:lnTo>
                    <a:pt x="164228" y="50493"/>
                  </a:lnTo>
                  <a:lnTo>
                    <a:pt x="162131" y="38815"/>
                  </a:lnTo>
                  <a:lnTo>
                    <a:pt x="159899" y="27336"/>
                  </a:lnTo>
                  <a:lnTo>
                    <a:pt x="157341" y="15048"/>
                  </a:lnTo>
                  <a:lnTo>
                    <a:pt x="1540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59337" y="1252891"/>
              <a:ext cx="147399" cy="251913"/>
            </a:xfrm>
            <a:custGeom>
              <a:avLst/>
              <a:gdLst/>
              <a:ahLst/>
              <a:cxnLst/>
              <a:rect l="0" t="0" r="0" b="0"/>
              <a:pathLst>
                <a:path w="147399" h="251913">
                  <a:moveTo>
                    <a:pt x="0" y="94756"/>
                  </a:moveTo>
                  <a:lnTo>
                    <a:pt x="2933" y="103558"/>
                  </a:lnTo>
                  <a:lnTo>
                    <a:pt x="5716" y="111904"/>
                  </a:lnTo>
                  <a:lnTo>
                    <a:pt x="8615" y="120603"/>
                  </a:lnTo>
                  <a:lnTo>
                    <a:pt x="11656" y="129724"/>
                  </a:lnTo>
                  <a:lnTo>
                    <a:pt x="14821" y="139219"/>
                  </a:lnTo>
                  <a:lnTo>
                    <a:pt x="18089" y="149011"/>
                  </a:lnTo>
                  <a:lnTo>
                    <a:pt x="21600" y="159025"/>
                  </a:lnTo>
                  <a:lnTo>
                    <a:pt x="25640" y="169199"/>
                  </a:lnTo>
                  <a:lnTo>
                    <a:pt x="30318" y="179485"/>
                  </a:lnTo>
                  <a:lnTo>
                    <a:pt x="35425" y="189849"/>
                  </a:lnTo>
                  <a:lnTo>
                    <a:pt x="40545" y="200267"/>
                  </a:lnTo>
                  <a:lnTo>
                    <a:pt x="45432" y="210721"/>
                  </a:lnTo>
                  <a:lnTo>
                    <a:pt x="50018" y="221199"/>
                  </a:lnTo>
                  <a:lnTo>
                    <a:pt x="54324" y="231694"/>
                  </a:lnTo>
                  <a:lnTo>
                    <a:pt x="58352" y="242127"/>
                  </a:lnTo>
                  <a:lnTo>
                    <a:pt x="60352" y="249906"/>
                  </a:lnTo>
                  <a:lnTo>
                    <a:pt x="58949" y="251912"/>
                  </a:lnTo>
                  <a:lnTo>
                    <a:pt x="56074" y="249326"/>
                  </a:lnTo>
                  <a:lnTo>
                    <a:pt x="52737" y="243782"/>
                  </a:lnTo>
                  <a:lnTo>
                    <a:pt x="49257" y="236403"/>
                  </a:lnTo>
                  <a:lnTo>
                    <a:pt x="45729" y="227878"/>
                  </a:lnTo>
                  <a:lnTo>
                    <a:pt x="42023" y="218470"/>
                  </a:lnTo>
                  <a:lnTo>
                    <a:pt x="37842" y="208132"/>
                  </a:lnTo>
                  <a:lnTo>
                    <a:pt x="33066" y="196903"/>
                  </a:lnTo>
                  <a:lnTo>
                    <a:pt x="27889" y="185082"/>
                  </a:lnTo>
                  <a:lnTo>
                    <a:pt x="22722" y="173142"/>
                  </a:lnTo>
                  <a:lnTo>
                    <a:pt x="17806" y="161363"/>
                  </a:lnTo>
                  <a:lnTo>
                    <a:pt x="13373" y="149673"/>
                  </a:lnTo>
                  <a:lnTo>
                    <a:pt x="9701" y="137757"/>
                  </a:lnTo>
                  <a:lnTo>
                    <a:pt x="6869" y="125448"/>
                  </a:lnTo>
                  <a:lnTo>
                    <a:pt x="4951" y="112892"/>
                  </a:lnTo>
                  <a:lnTo>
                    <a:pt x="4106" y="100456"/>
                  </a:lnTo>
                  <a:lnTo>
                    <a:pt x="4323" y="88356"/>
                  </a:lnTo>
                  <a:lnTo>
                    <a:pt x="5772" y="76960"/>
                  </a:lnTo>
                  <a:lnTo>
                    <a:pt x="8873" y="66839"/>
                  </a:lnTo>
                  <a:lnTo>
                    <a:pt x="13702" y="58183"/>
                  </a:lnTo>
                  <a:lnTo>
                    <a:pt x="20045" y="50864"/>
                  </a:lnTo>
                  <a:lnTo>
                    <a:pt x="27590" y="44624"/>
                  </a:lnTo>
                  <a:lnTo>
                    <a:pt x="36039" y="39200"/>
                  </a:lnTo>
                  <a:lnTo>
                    <a:pt x="45303" y="34367"/>
                  </a:lnTo>
                  <a:lnTo>
                    <a:pt x="55499" y="29953"/>
                  </a:lnTo>
                  <a:lnTo>
                    <a:pt x="66610" y="25829"/>
                  </a:lnTo>
                  <a:lnTo>
                    <a:pt x="78341" y="21904"/>
                  </a:lnTo>
                  <a:lnTo>
                    <a:pt x="90217" y="18115"/>
                  </a:lnTo>
                  <a:lnTo>
                    <a:pt x="101931" y="14422"/>
                  </a:lnTo>
                  <a:lnTo>
                    <a:pt x="112936" y="10947"/>
                  </a:lnTo>
                  <a:lnTo>
                    <a:pt x="123433" y="7624"/>
                  </a:lnTo>
                  <a:lnTo>
                    <a:pt x="134338" y="4160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46558" y="1259430"/>
              <a:ext cx="160220" cy="229261"/>
            </a:xfrm>
            <a:custGeom>
              <a:avLst/>
              <a:gdLst/>
              <a:ahLst/>
              <a:cxnLst/>
              <a:rect l="0" t="0" r="0" b="0"/>
              <a:pathLst>
                <a:path w="160220" h="229261">
                  <a:moveTo>
                    <a:pt x="149691" y="35575"/>
                  </a:moveTo>
                  <a:lnTo>
                    <a:pt x="140956" y="29707"/>
                  </a:lnTo>
                  <a:lnTo>
                    <a:pt x="133250" y="24143"/>
                  </a:lnTo>
                  <a:lnTo>
                    <a:pt x="125838" y="18353"/>
                  </a:lnTo>
                  <a:lnTo>
                    <a:pt x="118231" y="12618"/>
                  </a:lnTo>
                  <a:lnTo>
                    <a:pt x="109757" y="7584"/>
                  </a:lnTo>
                  <a:lnTo>
                    <a:pt x="100134" y="3572"/>
                  </a:lnTo>
                  <a:lnTo>
                    <a:pt x="89738" y="893"/>
                  </a:lnTo>
                  <a:lnTo>
                    <a:pt x="79374" y="0"/>
                  </a:lnTo>
                  <a:lnTo>
                    <a:pt x="69518" y="965"/>
                  </a:lnTo>
                  <a:lnTo>
                    <a:pt x="60292" y="3716"/>
                  </a:lnTo>
                  <a:lnTo>
                    <a:pt x="51643" y="8222"/>
                  </a:lnTo>
                  <a:lnTo>
                    <a:pt x="43463" y="14286"/>
                  </a:lnTo>
                  <a:lnTo>
                    <a:pt x="35799" y="21609"/>
                  </a:lnTo>
                  <a:lnTo>
                    <a:pt x="28866" y="29886"/>
                  </a:lnTo>
                  <a:lnTo>
                    <a:pt x="22715" y="38856"/>
                  </a:lnTo>
                  <a:lnTo>
                    <a:pt x="17261" y="48318"/>
                  </a:lnTo>
                  <a:lnTo>
                    <a:pt x="12362" y="58122"/>
                  </a:lnTo>
                  <a:lnTo>
                    <a:pt x="7889" y="68165"/>
                  </a:lnTo>
                  <a:lnTo>
                    <a:pt x="4054" y="78536"/>
                  </a:lnTo>
                  <a:lnTo>
                    <a:pt x="1383" y="89491"/>
                  </a:lnTo>
                  <a:lnTo>
                    <a:pt x="69" y="101120"/>
                  </a:lnTo>
                  <a:lnTo>
                    <a:pt x="0" y="113201"/>
                  </a:lnTo>
                  <a:lnTo>
                    <a:pt x="942" y="125312"/>
                  </a:lnTo>
                  <a:lnTo>
                    <a:pt x="2654" y="137198"/>
                  </a:lnTo>
                  <a:lnTo>
                    <a:pt x="5090" y="148790"/>
                  </a:lnTo>
                  <a:lnTo>
                    <a:pt x="8396" y="160107"/>
                  </a:lnTo>
                  <a:lnTo>
                    <a:pt x="12584" y="171195"/>
                  </a:lnTo>
                  <a:lnTo>
                    <a:pt x="17700" y="181947"/>
                  </a:lnTo>
                  <a:lnTo>
                    <a:pt x="23891" y="192101"/>
                  </a:lnTo>
                  <a:lnTo>
                    <a:pt x="31137" y="201555"/>
                  </a:lnTo>
                  <a:lnTo>
                    <a:pt x="39445" y="210039"/>
                  </a:lnTo>
                  <a:lnTo>
                    <a:pt x="48924" y="217060"/>
                  </a:lnTo>
                  <a:lnTo>
                    <a:pt x="59519" y="222480"/>
                  </a:lnTo>
                  <a:lnTo>
                    <a:pt x="70888" y="226305"/>
                  </a:lnTo>
                  <a:lnTo>
                    <a:pt x="82510" y="228513"/>
                  </a:lnTo>
                  <a:lnTo>
                    <a:pt x="94061" y="229260"/>
                  </a:lnTo>
                  <a:lnTo>
                    <a:pt x="105353" y="228780"/>
                  </a:lnTo>
                  <a:lnTo>
                    <a:pt x="117561" y="227146"/>
                  </a:lnTo>
                  <a:lnTo>
                    <a:pt x="133987" y="223104"/>
                  </a:lnTo>
                  <a:lnTo>
                    <a:pt x="160219" y="214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62173" y="1286308"/>
              <a:ext cx="155175" cy="224691"/>
            </a:xfrm>
            <a:custGeom>
              <a:avLst/>
              <a:gdLst/>
              <a:ahLst/>
              <a:cxnLst/>
              <a:rect l="0" t="0" r="0" b="0"/>
              <a:pathLst>
                <a:path w="155175" h="224691">
                  <a:moveTo>
                    <a:pt x="28832" y="124510"/>
                  </a:moveTo>
                  <a:lnTo>
                    <a:pt x="37633" y="121576"/>
                  </a:lnTo>
                  <a:lnTo>
                    <a:pt x="45981" y="118794"/>
                  </a:lnTo>
                  <a:lnTo>
                    <a:pt x="54679" y="115890"/>
                  </a:lnTo>
                  <a:lnTo>
                    <a:pt x="63800" y="112677"/>
                  </a:lnTo>
                  <a:lnTo>
                    <a:pt x="73294" y="108864"/>
                  </a:lnTo>
                  <a:lnTo>
                    <a:pt x="83082" y="104346"/>
                  </a:lnTo>
                  <a:lnTo>
                    <a:pt x="92923" y="99183"/>
                  </a:lnTo>
                  <a:lnTo>
                    <a:pt x="102448" y="93495"/>
                  </a:lnTo>
                  <a:lnTo>
                    <a:pt x="111468" y="87401"/>
                  </a:lnTo>
                  <a:lnTo>
                    <a:pt x="119488" y="80682"/>
                  </a:lnTo>
                  <a:lnTo>
                    <a:pt x="125665" y="72809"/>
                  </a:lnTo>
                  <a:lnTo>
                    <a:pt x="129699" y="63593"/>
                  </a:lnTo>
                  <a:lnTo>
                    <a:pt x="131609" y="53471"/>
                  </a:lnTo>
                  <a:lnTo>
                    <a:pt x="131461" y="43292"/>
                  </a:lnTo>
                  <a:lnTo>
                    <a:pt x="129507" y="33564"/>
                  </a:lnTo>
                  <a:lnTo>
                    <a:pt x="125945" y="24594"/>
                  </a:lnTo>
                  <a:lnTo>
                    <a:pt x="120821" y="16649"/>
                  </a:lnTo>
                  <a:lnTo>
                    <a:pt x="114306" y="9768"/>
                  </a:lnTo>
                  <a:lnTo>
                    <a:pt x="106663" y="4301"/>
                  </a:lnTo>
                  <a:lnTo>
                    <a:pt x="98164" y="977"/>
                  </a:lnTo>
                  <a:lnTo>
                    <a:pt x="89041" y="0"/>
                  </a:lnTo>
                  <a:lnTo>
                    <a:pt x="79475" y="1122"/>
                  </a:lnTo>
                  <a:lnTo>
                    <a:pt x="69600" y="3925"/>
                  </a:lnTo>
                  <a:lnTo>
                    <a:pt x="59518" y="7997"/>
                  </a:lnTo>
                  <a:lnTo>
                    <a:pt x="49460" y="13152"/>
                  </a:lnTo>
                  <a:lnTo>
                    <a:pt x="39781" y="19426"/>
                  </a:lnTo>
                  <a:lnTo>
                    <a:pt x="30650" y="26763"/>
                  </a:lnTo>
                  <a:lnTo>
                    <a:pt x="22381" y="35314"/>
                  </a:lnTo>
                  <a:lnTo>
                    <a:pt x="15506" y="45497"/>
                  </a:lnTo>
                  <a:lnTo>
                    <a:pt x="10180" y="57385"/>
                  </a:lnTo>
                  <a:lnTo>
                    <a:pt x="6248" y="70607"/>
                  </a:lnTo>
                  <a:lnTo>
                    <a:pt x="3435" y="84546"/>
                  </a:lnTo>
                  <a:lnTo>
                    <a:pt x="1469" y="98767"/>
                  </a:lnTo>
                  <a:lnTo>
                    <a:pt x="282" y="112890"/>
                  </a:lnTo>
                  <a:lnTo>
                    <a:pt x="0" y="126518"/>
                  </a:lnTo>
                  <a:lnTo>
                    <a:pt x="626" y="139496"/>
                  </a:lnTo>
                  <a:lnTo>
                    <a:pt x="2198" y="151853"/>
                  </a:lnTo>
                  <a:lnTo>
                    <a:pt x="4855" y="163699"/>
                  </a:lnTo>
                  <a:lnTo>
                    <a:pt x="8577" y="175146"/>
                  </a:lnTo>
                  <a:lnTo>
                    <a:pt x="13364" y="185971"/>
                  </a:lnTo>
                  <a:lnTo>
                    <a:pt x="19327" y="195643"/>
                  </a:lnTo>
                  <a:lnTo>
                    <a:pt x="26417" y="203960"/>
                  </a:lnTo>
                  <a:lnTo>
                    <a:pt x="34618" y="210867"/>
                  </a:lnTo>
                  <a:lnTo>
                    <a:pt x="44026" y="216291"/>
                  </a:lnTo>
                  <a:lnTo>
                    <a:pt x="54573" y="220341"/>
                  </a:lnTo>
                  <a:lnTo>
                    <a:pt x="65908" y="223096"/>
                  </a:lnTo>
                  <a:lnTo>
                    <a:pt x="77509" y="224512"/>
                  </a:lnTo>
                  <a:lnTo>
                    <a:pt x="89046" y="224690"/>
                  </a:lnTo>
                  <a:lnTo>
                    <a:pt x="100328" y="223811"/>
                  </a:lnTo>
                  <a:lnTo>
                    <a:pt x="112528" y="221859"/>
                  </a:lnTo>
                  <a:lnTo>
                    <a:pt x="128948" y="217548"/>
                  </a:lnTo>
                  <a:lnTo>
                    <a:pt x="155174" y="208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03624" y="1255604"/>
              <a:ext cx="253105" cy="234980"/>
            </a:xfrm>
            <a:custGeom>
              <a:avLst/>
              <a:gdLst/>
              <a:ahLst/>
              <a:cxnLst/>
              <a:rect l="0" t="0" r="0" b="0"/>
              <a:pathLst>
                <a:path w="253105" h="234980">
                  <a:moveTo>
                    <a:pt x="145350" y="7815"/>
                  </a:moveTo>
                  <a:lnTo>
                    <a:pt x="136414" y="4948"/>
                  </a:lnTo>
                  <a:lnTo>
                    <a:pt x="126787" y="2806"/>
                  </a:lnTo>
                  <a:lnTo>
                    <a:pt x="115504" y="1208"/>
                  </a:lnTo>
                  <a:lnTo>
                    <a:pt x="103008" y="200"/>
                  </a:lnTo>
                  <a:lnTo>
                    <a:pt x="90177" y="0"/>
                  </a:lnTo>
                  <a:lnTo>
                    <a:pt x="77564" y="660"/>
                  </a:lnTo>
                  <a:lnTo>
                    <a:pt x="65527" y="2244"/>
                  </a:lnTo>
                  <a:lnTo>
                    <a:pt x="54380" y="4905"/>
                  </a:lnTo>
                  <a:lnTo>
                    <a:pt x="44189" y="8626"/>
                  </a:lnTo>
                  <a:lnTo>
                    <a:pt x="34838" y="13411"/>
                  </a:lnTo>
                  <a:lnTo>
                    <a:pt x="26157" y="19372"/>
                  </a:lnTo>
                  <a:lnTo>
                    <a:pt x="17991" y="26457"/>
                  </a:lnTo>
                  <a:lnTo>
                    <a:pt x="10690" y="34484"/>
                  </a:lnTo>
                  <a:lnTo>
                    <a:pt x="5068" y="43242"/>
                  </a:lnTo>
                  <a:lnTo>
                    <a:pt x="1447" y="52531"/>
                  </a:lnTo>
                  <a:lnTo>
                    <a:pt x="0" y="61868"/>
                  </a:lnTo>
                  <a:lnTo>
                    <a:pt x="999" y="70523"/>
                  </a:lnTo>
                  <a:lnTo>
                    <a:pt x="4342" y="78155"/>
                  </a:lnTo>
                  <a:lnTo>
                    <a:pt x="9653" y="84769"/>
                  </a:lnTo>
                  <a:lnTo>
                    <a:pt x="16489" y="90528"/>
                  </a:lnTo>
                  <a:lnTo>
                    <a:pt x="24454" y="95621"/>
                  </a:lnTo>
                  <a:lnTo>
                    <a:pt x="33392" y="100061"/>
                  </a:lnTo>
                  <a:lnTo>
                    <a:pt x="43368" y="103679"/>
                  </a:lnTo>
                  <a:lnTo>
                    <a:pt x="54331" y="106446"/>
                  </a:lnTo>
                  <a:lnTo>
                    <a:pt x="65964" y="108306"/>
                  </a:lnTo>
                  <a:lnTo>
                    <a:pt x="77772" y="109105"/>
                  </a:lnTo>
                  <a:lnTo>
                    <a:pt x="89456" y="108864"/>
                  </a:lnTo>
                  <a:lnTo>
                    <a:pt x="100911" y="107735"/>
                  </a:lnTo>
                  <a:lnTo>
                    <a:pt x="112138" y="105915"/>
                  </a:lnTo>
                  <a:lnTo>
                    <a:pt x="123175" y="103591"/>
                  </a:lnTo>
                  <a:lnTo>
                    <a:pt x="134232" y="101236"/>
                  </a:lnTo>
                  <a:lnTo>
                    <a:pt x="145656" y="99575"/>
                  </a:lnTo>
                  <a:lnTo>
                    <a:pt x="157602" y="98950"/>
                  </a:lnTo>
                  <a:lnTo>
                    <a:pt x="169898" y="99517"/>
                  </a:lnTo>
                  <a:lnTo>
                    <a:pt x="182153" y="101418"/>
                  </a:lnTo>
                  <a:lnTo>
                    <a:pt x="194131" y="104588"/>
                  </a:lnTo>
                  <a:lnTo>
                    <a:pt x="205615" y="108817"/>
                  </a:lnTo>
                  <a:lnTo>
                    <a:pt x="216326" y="113863"/>
                  </a:lnTo>
                  <a:lnTo>
                    <a:pt x="226186" y="119521"/>
                  </a:lnTo>
                  <a:lnTo>
                    <a:pt x="234958" y="125945"/>
                  </a:lnTo>
                  <a:lnTo>
                    <a:pt x="242180" y="133620"/>
                  </a:lnTo>
                  <a:lnTo>
                    <a:pt x="247733" y="142703"/>
                  </a:lnTo>
                  <a:lnTo>
                    <a:pt x="251480" y="152734"/>
                  </a:lnTo>
                  <a:lnTo>
                    <a:pt x="253104" y="162853"/>
                  </a:lnTo>
                  <a:lnTo>
                    <a:pt x="252632" y="172546"/>
                  </a:lnTo>
                  <a:lnTo>
                    <a:pt x="250043" y="181662"/>
                  </a:lnTo>
                  <a:lnTo>
                    <a:pt x="245116" y="190238"/>
                  </a:lnTo>
                  <a:lnTo>
                    <a:pt x="237951" y="198369"/>
                  </a:lnTo>
                  <a:lnTo>
                    <a:pt x="228904" y="205999"/>
                  </a:lnTo>
                  <a:lnTo>
                    <a:pt x="218400" y="212911"/>
                  </a:lnTo>
                  <a:lnTo>
                    <a:pt x="206820" y="219043"/>
                  </a:lnTo>
                  <a:lnTo>
                    <a:pt x="194469" y="224315"/>
                  </a:lnTo>
                  <a:lnTo>
                    <a:pt x="181582" y="228559"/>
                  </a:lnTo>
                  <a:lnTo>
                    <a:pt x="168322" y="231779"/>
                  </a:lnTo>
                  <a:lnTo>
                    <a:pt x="154810" y="233958"/>
                  </a:lnTo>
                  <a:lnTo>
                    <a:pt x="141125" y="234979"/>
                  </a:lnTo>
                  <a:lnTo>
                    <a:pt x="127334" y="234889"/>
                  </a:lnTo>
                  <a:lnTo>
                    <a:pt x="113694" y="233828"/>
                  </a:lnTo>
                  <a:lnTo>
                    <a:pt x="99115" y="231734"/>
                  </a:lnTo>
                  <a:lnTo>
                    <a:pt x="80081" y="227307"/>
                  </a:lnTo>
                  <a:lnTo>
                    <a:pt x="50594" y="218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74522" y="1158134"/>
              <a:ext cx="311489" cy="217640"/>
            </a:xfrm>
            <a:custGeom>
              <a:avLst/>
              <a:gdLst/>
              <a:ahLst/>
              <a:cxnLst/>
              <a:rect l="0" t="0" r="0" b="0"/>
              <a:pathLst>
                <a:path w="311489" h="217640">
                  <a:moveTo>
                    <a:pt x="100918" y="0"/>
                  </a:moveTo>
                  <a:lnTo>
                    <a:pt x="100986" y="11668"/>
                  </a:lnTo>
                  <a:lnTo>
                    <a:pt x="101625" y="22157"/>
                  </a:lnTo>
                  <a:lnTo>
                    <a:pt x="102923" y="32468"/>
                  </a:lnTo>
                  <a:lnTo>
                    <a:pt x="104782" y="43115"/>
                  </a:lnTo>
                  <a:lnTo>
                    <a:pt x="107099" y="54755"/>
                  </a:lnTo>
                  <a:lnTo>
                    <a:pt x="109765" y="67651"/>
                  </a:lnTo>
                  <a:lnTo>
                    <a:pt x="112689" y="81731"/>
                  </a:lnTo>
                  <a:lnTo>
                    <a:pt x="115796" y="96782"/>
                  </a:lnTo>
                  <a:lnTo>
                    <a:pt x="119031" y="112569"/>
                  </a:lnTo>
                  <a:lnTo>
                    <a:pt x="122355" y="128728"/>
                  </a:lnTo>
                  <a:lnTo>
                    <a:pt x="125740" y="144794"/>
                  </a:lnTo>
                  <a:lnTo>
                    <a:pt x="129165" y="160518"/>
                  </a:lnTo>
                  <a:lnTo>
                    <a:pt x="132618" y="175684"/>
                  </a:lnTo>
                  <a:lnTo>
                    <a:pt x="136090" y="190029"/>
                  </a:lnTo>
                  <a:lnTo>
                    <a:pt x="139535" y="203427"/>
                  </a:lnTo>
                  <a:lnTo>
                    <a:pt x="141617" y="213625"/>
                  </a:lnTo>
                  <a:lnTo>
                    <a:pt x="140858" y="217639"/>
                  </a:lnTo>
                  <a:lnTo>
                    <a:pt x="138007" y="216329"/>
                  </a:lnTo>
                  <a:lnTo>
                    <a:pt x="133785" y="211489"/>
                  </a:lnTo>
                  <a:lnTo>
                    <a:pt x="128480" y="204642"/>
                  </a:lnTo>
                  <a:lnTo>
                    <a:pt x="122083" y="196949"/>
                  </a:lnTo>
                  <a:lnTo>
                    <a:pt x="114663" y="189056"/>
                  </a:lnTo>
                  <a:lnTo>
                    <a:pt x="106390" y="181236"/>
                  </a:lnTo>
                  <a:lnTo>
                    <a:pt x="97457" y="173574"/>
                  </a:lnTo>
                  <a:lnTo>
                    <a:pt x="88033" y="166081"/>
                  </a:lnTo>
                  <a:lnTo>
                    <a:pt x="78094" y="159058"/>
                  </a:lnTo>
                  <a:lnTo>
                    <a:pt x="67437" y="153090"/>
                  </a:lnTo>
                  <a:lnTo>
                    <a:pt x="56011" y="148412"/>
                  </a:lnTo>
                  <a:lnTo>
                    <a:pt x="44067" y="145100"/>
                  </a:lnTo>
                  <a:lnTo>
                    <a:pt x="32049" y="143243"/>
                  </a:lnTo>
                  <a:lnTo>
                    <a:pt x="20243" y="142758"/>
                  </a:lnTo>
                  <a:lnTo>
                    <a:pt x="9432" y="144217"/>
                  </a:lnTo>
                  <a:lnTo>
                    <a:pt x="2096" y="148232"/>
                  </a:lnTo>
                  <a:lnTo>
                    <a:pt x="0" y="153013"/>
                  </a:lnTo>
                  <a:lnTo>
                    <a:pt x="2042" y="156301"/>
                  </a:lnTo>
                  <a:lnTo>
                    <a:pt x="7083" y="157574"/>
                  </a:lnTo>
                  <a:lnTo>
                    <a:pt x="14493" y="156871"/>
                  </a:lnTo>
                  <a:lnTo>
                    <a:pt x="23763" y="154477"/>
                  </a:lnTo>
                  <a:lnTo>
                    <a:pt x="34275" y="150919"/>
                  </a:lnTo>
                  <a:lnTo>
                    <a:pt x="45341" y="146843"/>
                  </a:lnTo>
                  <a:lnTo>
                    <a:pt x="56541" y="142658"/>
                  </a:lnTo>
                  <a:lnTo>
                    <a:pt x="68015" y="138544"/>
                  </a:lnTo>
                  <a:lnTo>
                    <a:pt x="80320" y="134553"/>
                  </a:lnTo>
                  <a:lnTo>
                    <a:pt x="93713" y="130684"/>
                  </a:lnTo>
                  <a:lnTo>
                    <a:pt x="108152" y="126916"/>
                  </a:lnTo>
                  <a:lnTo>
                    <a:pt x="123456" y="123224"/>
                  </a:lnTo>
                  <a:lnTo>
                    <a:pt x="139422" y="119589"/>
                  </a:lnTo>
                  <a:lnTo>
                    <a:pt x="155874" y="115993"/>
                  </a:lnTo>
                  <a:lnTo>
                    <a:pt x="172671" y="112425"/>
                  </a:lnTo>
                  <a:lnTo>
                    <a:pt x="189703" y="108876"/>
                  </a:lnTo>
                  <a:lnTo>
                    <a:pt x="206732" y="105339"/>
                  </a:lnTo>
                  <a:lnTo>
                    <a:pt x="223398" y="101812"/>
                  </a:lnTo>
                  <a:lnTo>
                    <a:pt x="239522" y="98295"/>
                  </a:lnTo>
                  <a:lnTo>
                    <a:pt x="254702" y="94938"/>
                  </a:lnTo>
                  <a:lnTo>
                    <a:pt x="269819" y="91707"/>
                  </a:lnTo>
                  <a:lnTo>
                    <a:pt x="287319" y="88318"/>
                  </a:lnTo>
                  <a:lnTo>
                    <a:pt x="31148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309495" y="2171003"/>
            <a:ext cx="6944848" cy="913847"/>
            <a:chOff x="1309495" y="2171003"/>
            <a:chExt cx="6944848" cy="913847"/>
          </a:xfrm>
        </p:grpSpPr>
        <p:sp>
          <p:nvSpPr>
            <p:cNvPr id="28" name="Freeform 27"/>
            <p:cNvSpPr/>
            <p:nvPr/>
          </p:nvSpPr>
          <p:spPr>
            <a:xfrm>
              <a:off x="1309495" y="2347854"/>
              <a:ext cx="290837" cy="596475"/>
            </a:xfrm>
            <a:custGeom>
              <a:avLst/>
              <a:gdLst/>
              <a:ahLst/>
              <a:cxnLst/>
              <a:rect l="0" t="0" r="0" b="0"/>
              <a:pathLst>
                <a:path w="290837" h="596475">
                  <a:moveTo>
                    <a:pt x="69738" y="0"/>
                  </a:moveTo>
                  <a:lnTo>
                    <a:pt x="64004" y="8869"/>
                  </a:lnTo>
                  <a:lnTo>
                    <a:pt x="59720" y="17856"/>
                  </a:lnTo>
                  <a:lnTo>
                    <a:pt x="56514" y="27856"/>
                  </a:lnTo>
                  <a:lnTo>
                    <a:pt x="54153" y="39009"/>
                  </a:lnTo>
                  <a:lnTo>
                    <a:pt x="52456" y="51469"/>
                  </a:lnTo>
                  <a:lnTo>
                    <a:pt x="51256" y="65171"/>
                  </a:lnTo>
                  <a:lnTo>
                    <a:pt x="50255" y="79589"/>
                  </a:lnTo>
                  <a:lnTo>
                    <a:pt x="49038" y="93870"/>
                  </a:lnTo>
                  <a:lnTo>
                    <a:pt x="47398" y="107555"/>
                  </a:lnTo>
                  <a:lnTo>
                    <a:pt x="45311" y="121029"/>
                  </a:lnTo>
                  <a:lnTo>
                    <a:pt x="42838" y="135287"/>
                  </a:lnTo>
                  <a:lnTo>
                    <a:pt x="40068" y="150848"/>
                  </a:lnTo>
                  <a:lnTo>
                    <a:pt x="37243" y="167743"/>
                  </a:lnTo>
                  <a:lnTo>
                    <a:pt x="34734" y="185774"/>
                  </a:lnTo>
                  <a:lnTo>
                    <a:pt x="32717" y="204694"/>
                  </a:lnTo>
                  <a:lnTo>
                    <a:pt x="31196" y="224434"/>
                  </a:lnTo>
                  <a:lnTo>
                    <a:pt x="30092" y="245116"/>
                  </a:lnTo>
                  <a:lnTo>
                    <a:pt x="29308" y="266711"/>
                  </a:lnTo>
                  <a:lnTo>
                    <a:pt x="28593" y="288430"/>
                  </a:lnTo>
                  <a:lnTo>
                    <a:pt x="27573" y="308872"/>
                  </a:lnTo>
                  <a:lnTo>
                    <a:pt x="26071" y="327372"/>
                  </a:lnTo>
                  <a:lnTo>
                    <a:pt x="24247" y="344420"/>
                  </a:lnTo>
                  <a:lnTo>
                    <a:pt x="22483" y="361244"/>
                  </a:lnTo>
                  <a:lnTo>
                    <a:pt x="20998" y="378603"/>
                  </a:lnTo>
                  <a:lnTo>
                    <a:pt x="19681" y="396570"/>
                  </a:lnTo>
                  <a:lnTo>
                    <a:pt x="18189" y="414806"/>
                  </a:lnTo>
                  <a:lnTo>
                    <a:pt x="16335" y="433043"/>
                  </a:lnTo>
                  <a:lnTo>
                    <a:pt x="14089" y="451004"/>
                  </a:lnTo>
                  <a:lnTo>
                    <a:pt x="11502" y="468356"/>
                  </a:lnTo>
                  <a:lnTo>
                    <a:pt x="8653" y="484984"/>
                  </a:lnTo>
                  <a:lnTo>
                    <a:pt x="5773" y="500944"/>
                  </a:lnTo>
                  <a:lnTo>
                    <a:pt x="3226" y="516361"/>
                  </a:lnTo>
                  <a:lnTo>
                    <a:pt x="1193" y="531357"/>
                  </a:lnTo>
                  <a:lnTo>
                    <a:pt x="0" y="545719"/>
                  </a:lnTo>
                  <a:lnTo>
                    <a:pt x="182" y="558918"/>
                  </a:lnTo>
                  <a:lnTo>
                    <a:pt x="1910" y="570747"/>
                  </a:lnTo>
                  <a:lnTo>
                    <a:pt x="5359" y="580826"/>
                  </a:lnTo>
                  <a:lnTo>
                    <a:pt x="10874" y="588468"/>
                  </a:lnTo>
                  <a:lnTo>
                    <a:pt x="18432" y="593525"/>
                  </a:lnTo>
                  <a:lnTo>
                    <a:pt x="27574" y="596140"/>
                  </a:lnTo>
                  <a:lnTo>
                    <a:pt x="37611" y="596474"/>
                  </a:lnTo>
                  <a:lnTo>
                    <a:pt x="48060" y="594856"/>
                  </a:lnTo>
                  <a:lnTo>
                    <a:pt x="58665" y="591859"/>
                  </a:lnTo>
                  <a:lnTo>
                    <a:pt x="69310" y="588180"/>
                  </a:lnTo>
                  <a:lnTo>
                    <a:pt x="79949" y="584271"/>
                  </a:lnTo>
                  <a:lnTo>
                    <a:pt x="90568" y="580346"/>
                  </a:lnTo>
                  <a:lnTo>
                    <a:pt x="101164" y="576484"/>
                  </a:lnTo>
                  <a:lnTo>
                    <a:pt x="111746" y="572703"/>
                  </a:lnTo>
                  <a:lnTo>
                    <a:pt x="122482" y="568993"/>
                  </a:lnTo>
                  <a:lnTo>
                    <a:pt x="133683" y="565341"/>
                  </a:lnTo>
                  <a:lnTo>
                    <a:pt x="145482" y="561732"/>
                  </a:lnTo>
                  <a:lnTo>
                    <a:pt x="157847" y="558154"/>
                  </a:lnTo>
                  <a:lnTo>
                    <a:pt x="170680" y="554598"/>
                  </a:lnTo>
                  <a:lnTo>
                    <a:pt x="183869" y="551061"/>
                  </a:lnTo>
                  <a:lnTo>
                    <a:pt x="197320" y="547704"/>
                  </a:lnTo>
                  <a:lnTo>
                    <a:pt x="210955" y="544828"/>
                  </a:lnTo>
                  <a:lnTo>
                    <a:pt x="224705" y="542557"/>
                  </a:lnTo>
                  <a:lnTo>
                    <a:pt x="238117" y="540661"/>
                  </a:lnTo>
                  <a:lnTo>
                    <a:pt x="251773" y="538357"/>
                  </a:lnTo>
                  <a:lnTo>
                    <a:pt x="267990" y="534324"/>
                  </a:lnTo>
                  <a:lnTo>
                    <a:pt x="290836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26590" y="263212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46" y="5"/>
                  </a:lnTo>
                  <a:lnTo>
                    <a:pt x="142712" y="177"/>
                  </a:lnTo>
                  <a:lnTo>
                    <a:pt x="129404" y="826"/>
                  </a:lnTo>
                  <a:lnTo>
                    <a:pt x="115099" y="2074"/>
                  </a:lnTo>
                  <a:lnTo>
                    <a:pt x="100095" y="3727"/>
                  </a:lnTo>
                  <a:lnTo>
                    <a:pt x="84881" y="5375"/>
                  </a:lnTo>
                  <a:lnTo>
                    <a:pt x="69777" y="6778"/>
                  </a:lnTo>
                  <a:lnTo>
                    <a:pt x="55304" y="7874"/>
                  </a:lnTo>
                  <a:lnTo>
                    <a:pt x="40747" y="8802"/>
                  </a:lnTo>
                  <a:lnTo>
                    <a:pt x="2371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16062" y="2295212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59206" y="67"/>
                  </a:lnTo>
                  <a:lnTo>
                    <a:pt x="246575" y="707"/>
                  </a:lnTo>
                  <a:lnTo>
                    <a:pt x="234666" y="1999"/>
                  </a:lnTo>
                  <a:lnTo>
                    <a:pt x="223011" y="3686"/>
                  </a:lnTo>
                  <a:lnTo>
                    <a:pt x="211170" y="5354"/>
                  </a:lnTo>
                  <a:lnTo>
                    <a:pt x="198926" y="6768"/>
                  </a:lnTo>
                  <a:lnTo>
                    <a:pt x="186085" y="7866"/>
                  </a:lnTo>
                  <a:lnTo>
                    <a:pt x="172398" y="8676"/>
                  </a:lnTo>
                  <a:lnTo>
                    <a:pt x="157820" y="9256"/>
                  </a:lnTo>
                  <a:lnTo>
                    <a:pt x="142623" y="9661"/>
                  </a:lnTo>
                  <a:lnTo>
                    <a:pt x="127276" y="9941"/>
                  </a:lnTo>
                  <a:lnTo>
                    <a:pt x="112071" y="10137"/>
                  </a:lnTo>
                  <a:lnTo>
                    <a:pt x="97270" y="10440"/>
                  </a:lnTo>
                  <a:lnTo>
                    <a:pt x="83178" y="11176"/>
                  </a:lnTo>
                  <a:lnTo>
                    <a:pt x="69891" y="12483"/>
                  </a:lnTo>
                  <a:lnTo>
                    <a:pt x="57396" y="14184"/>
                  </a:lnTo>
                  <a:lnTo>
                    <a:pt x="44233" y="16042"/>
                  </a:lnTo>
                  <a:lnTo>
                    <a:pt x="27011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09051" y="2594697"/>
              <a:ext cx="191323" cy="221013"/>
            </a:xfrm>
            <a:custGeom>
              <a:avLst/>
              <a:gdLst/>
              <a:ahLst/>
              <a:cxnLst/>
              <a:rect l="0" t="0" r="0" b="0"/>
              <a:pathLst>
                <a:path w="191323" h="221013">
                  <a:moveTo>
                    <a:pt x="159736" y="26898"/>
                  </a:moveTo>
                  <a:lnTo>
                    <a:pt x="150935" y="21098"/>
                  </a:lnTo>
                  <a:lnTo>
                    <a:pt x="142588" y="16174"/>
                  </a:lnTo>
                  <a:lnTo>
                    <a:pt x="133880" y="11676"/>
                  </a:lnTo>
                  <a:lnTo>
                    <a:pt x="124414" y="7628"/>
                  </a:lnTo>
                  <a:lnTo>
                    <a:pt x="113622" y="4263"/>
                  </a:lnTo>
                  <a:lnTo>
                    <a:pt x="101333" y="1664"/>
                  </a:lnTo>
                  <a:lnTo>
                    <a:pt x="88013" y="82"/>
                  </a:lnTo>
                  <a:lnTo>
                    <a:pt x="74543" y="0"/>
                  </a:lnTo>
                  <a:lnTo>
                    <a:pt x="61460" y="1545"/>
                  </a:lnTo>
                  <a:lnTo>
                    <a:pt x="49256" y="4701"/>
                  </a:lnTo>
                  <a:lnTo>
                    <a:pt x="38519" y="9486"/>
                  </a:lnTo>
                  <a:lnTo>
                    <a:pt x="29416" y="15746"/>
                  </a:lnTo>
                  <a:lnTo>
                    <a:pt x="21778" y="23372"/>
                  </a:lnTo>
                  <a:lnTo>
                    <a:pt x="15317" y="32385"/>
                  </a:lnTo>
                  <a:lnTo>
                    <a:pt x="9750" y="42663"/>
                  </a:lnTo>
                  <a:lnTo>
                    <a:pt x="5159" y="53817"/>
                  </a:lnTo>
                  <a:lnTo>
                    <a:pt x="1971" y="65296"/>
                  </a:lnTo>
                  <a:lnTo>
                    <a:pt x="306" y="76755"/>
                  </a:lnTo>
                  <a:lnTo>
                    <a:pt x="0" y="88058"/>
                  </a:lnTo>
                  <a:lnTo>
                    <a:pt x="783" y="99181"/>
                  </a:lnTo>
                  <a:lnTo>
                    <a:pt x="2388" y="110144"/>
                  </a:lnTo>
                  <a:lnTo>
                    <a:pt x="4753" y="120981"/>
                  </a:lnTo>
                  <a:lnTo>
                    <a:pt x="8010" y="131725"/>
                  </a:lnTo>
                  <a:lnTo>
                    <a:pt x="12161" y="142397"/>
                  </a:lnTo>
                  <a:lnTo>
                    <a:pt x="17083" y="152854"/>
                  </a:lnTo>
                  <a:lnTo>
                    <a:pt x="22611" y="162803"/>
                  </a:lnTo>
                  <a:lnTo>
                    <a:pt x="28590" y="172124"/>
                  </a:lnTo>
                  <a:lnTo>
                    <a:pt x="34893" y="180858"/>
                  </a:lnTo>
                  <a:lnTo>
                    <a:pt x="41423" y="189111"/>
                  </a:lnTo>
                  <a:lnTo>
                    <a:pt x="48120" y="196989"/>
                  </a:lnTo>
                  <a:lnTo>
                    <a:pt x="55261" y="204263"/>
                  </a:lnTo>
                  <a:lnTo>
                    <a:pt x="63426" y="210396"/>
                  </a:lnTo>
                  <a:lnTo>
                    <a:pt x="72846" y="215184"/>
                  </a:lnTo>
                  <a:lnTo>
                    <a:pt x="83276" y="218568"/>
                  </a:lnTo>
                  <a:lnTo>
                    <a:pt x="94195" y="220473"/>
                  </a:lnTo>
                  <a:lnTo>
                    <a:pt x="105242" y="221012"/>
                  </a:lnTo>
                  <a:lnTo>
                    <a:pt x="116252" y="220426"/>
                  </a:lnTo>
                  <a:lnTo>
                    <a:pt x="127170" y="218978"/>
                  </a:lnTo>
                  <a:lnTo>
                    <a:pt x="137983" y="216903"/>
                  </a:lnTo>
                  <a:lnTo>
                    <a:pt x="148444" y="214537"/>
                  </a:lnTo>
                  <a:lnTo>
                    <a:pt x="159194" y="212087"/>
                  </a:lnTo>
                  <a:lnTo>
                    <a:pt x="172295" y="209344"/>
                  </a:lnTo>
                  <a:lnTo>
                    <a:pt x="191322" y="205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33671" y="2558425"/>
              <a:ext cx="182474" cy="205406"/>
            </a:xfrm>
            <a:custGeom>
              <a:avLst/>
              <a:gdLst/>
              <a:ahLst/>
              <a:cxnLst/>
              <a:rect l="0" t="0" r="0" b="0"/>
              <a:pathLst>
                <a:path w="182474" h="205406">
                  <a:moveTo>
                    <a:pt x="124629" y="52642"/>
                  </a:moveTo>
                  <a:lnTo>
                    <a:pt x="115828" y="49842"/>
                  </a:lnTo>
                  <a:lnTo>
                    <a:pt x="107481" y="48340"/>
                  </a:lnTo>
                  <a:lnTo>
                    <a:pt x="98782" y="48034"/>
                  </a:lnTo>
                  <a:lnTo>
                    <a:pt x="89661" y="48713"/>
                  </a:lnTo>
                  <a:lnTo>
                    <a:pt x="80167" y="50181"/>
                  </a:lnTo>
                  <a:lnTo>
                    <a:pt x="70379" y="52259"/>
                  </a:lnTo>
                  <a:lnTo>
                    <a:pt x="60538" y="55114"/>
                  </a:lnTo>
                  <a:lnTo>
                    <a:pt x="51012" y="59234"/>
                  </a:lnTo>
                  <a:lnTo>
                    <a:pt x="41979" y="64782"/>
                  </a:lnTo>
                  <a:lnTo>
                    <a:pt x="33441" y="71626"/>
                  </a:lnTo>
                  <a:lnTo>
                    <a:pt x="25319" y="79515"/>
                  </a:lnTo>
                  <a:lnTo>
                    <a:pt x="17535" y="88198"/>
                  </a:lnTo>
                  <a:lnTo>
                    <a:pt x="10494" y="97621"/>
                  </a:lnTo>
                  <a:lnTo>
                    <a:pt x="5048" y="107923"/>
                  </a:lnTo>
                  <a:lnTo>
                    <a:pt x="1540" y="119107"/>
                  </a:lnTo>
                  <a:lnTo>
                    <a:pt x="0" y="130887"/>
                  </a:lnTo>
                  <a:lnTo>
                    <a:pt x="403" y="142793"/>
                  </a:lnTo>
                  <a:lnTo>
                    <a:pt x="2532" y="154534"/>
                  </a:lnTo>
                  <a:lnTo>
                    <a:pt x="6214" y="165688"/>
                  </a:lnTo>
                  <a:lnTo>
                    <a:pt x="11419" y="175647"/>
                  </a:lnTo>
                  <a:lnTo>
                    <a:pt x="17993" y="184188"/>
                  </a:lnTo>
                  <a:lnTo>
                    <a:pt x="25845" y="191261"/>
                  </a:lnTo>
                  <a:lnTo>
                    <a:pt x="35017" y="196803"/>
                  </a:lnTo>
                  <a:lnTo>
                    <a:pt x="45410" y="200937"/>
                  </a:lnTo>
                  <a:lnTo>
                    <a:pt x="56812" y="203749"/>
                  </a:lnTo>
                  <a:lnTo>
                    <a:pt x="68990" y="205204"/>
                  </a:lnTo>
                  <a:lnTo>
                    <a:pt x="81728" y="205405"/>
                  </a:lnTo>
                  <a:lnTo>
                    <a:pt x="94534" y="204407"/>
                  </a:lnTo>
                  <a:lnTo>
                    <a:pt x="106672" y="202142"/>
                  </a:lnTo>
                  <a:lnTo>
                    <a:pt x="117796" y="198689"/>
                  </a:lnTo>
                  <a:lnTo>
                    <a:pt x="127908" y="194083"/>
                  </a:lnTo>
                  <a:lnTo>
                    <a:pt x="137168" y="188242"/>
                  </a:lnTo>
                  <a:lnTo>
                    <a:pt x="145765" y="181238"/>
                  </a:lnTo>
                  <a:lnTo>
                    <a:pt x="153711" y="173264"/>
                  </a:lnTo>
                  <a:lnTo>
                    <a:pt x="160836" y="164542"/>
                  </a:lnTo>
                  <a:lnTo>
                    <a:pt x="167111" y="155264"/>
                  </a:lnTo>
                  <a:lnTo>
                    <a:pt x="172479" y="145424"/>
                  </a:lnTo>
                  <a:lnTo>
                    <a:pt x="176787" y="134834"/>
                  </a:lnTo>
                  <a:lnTo>
                    <a:pt x="180046" y="123455"/>
                  </a:lnTo>
                  <a:lnTo>
                    <a:pt x="182081" y="111541"/>
                  </a:lnTo>
                  <a:lnTo>
                    <a:pt x="182473" y="99545"/>
                  </a:lnTo>
                  <a:lnTo>
                    <a:pt x="181143" y="87739"/>
                  </a:lnTo>
                  <a:lnTo>
                    <a:pt x="178301" y="76371"/>
                  </a:lnTo>
                  <a:lnTo>
                    <a:pt x="174259" y="65737"/>
                  </a:lnTo>
                  <a:lnTo>
                    <a:pt x="169316" y="55920"/>
                  </a:lnTo>
                  <a:lnTo>
                    <a:pt x="163559" y="46836"/>
                  </a:lnTo>
                  <a:lnTo>
                    <a:pt x="156872" y="38341"/>
                  </a:lnTo>
                  <a:lnTo>
                    <a:pt x="149273" y="30297"/>
                  </a:lnTo>
                  <a:lnTo>
                    <a:pt x="141162" y="22884"/>
                  </a:lnTo>
                  <a:lnTo>
                    <a:pt x="132335" y="15868"/>
                  </a:lnTo>
                  <a:lnTo>
                    <a:pt x="120900" y="8629"/>
                  </a:lnTo>
                  <a:lnTo>
                    <a:pt x="103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74114" y="2556595"/>
              <a:ext cx="178985" cy="201872"/>
            </a:xfrm>
            <a:custGeom>
              <a:avLst/>
              <a:gdLst/>
              <a:ahLst/>
              <a:cxnLst/>
              <a:rect l="0" t="0" r="0" b="0"/>
              <a:pathLst>
                <a:path w="178985" h="201872">
                  <a:moveTo>
                    <a:pt x="0" y="107114"/>
                  </a:moveTo>
                  <a:lnTo>
                    <a:pt x="2933" y="115983"/>
                  </a:lnTo>
                  <a:lnTo>
                    <a:pt x="5715" y="124970"/>
                  </a:lnTo>
                  <a:lnTo>
                    <a:pt x="8615" y="134961"/>
                  </a:lnTo>
                  <a:lnTo>
                    <a:pt x="11655" y="145768"/>
                  </a:lnTo>
                  <a:lnTo>
                    <a:pt x="14821" y="156931"/>
                  </a:lnTo>
                  <a:lnTo>
                    <a:pt x="18046" y="168089"/>
                  </a:lnTo>
                  <a:lnTo>
                    <a:pt x="19974" y="177416"/>
                  </a:lnTo>
                  <a:lnTo>
                    <a:pt x="19436" y="181983"/>
                  </a:lnTo>
                  <a:lnTo>
                    <a:pt x="17802" y="181262"/>
                  </a:lnTo>
                  <a:lnTo>
                    <a:pt x="16044" y="176339"/>
                  </a:lnTo>
                  <a:lnTo>
                    <a:pt x="14534" y="168441"/>
                  </a:lnTo>
                  <a:lnTo>
                    <a:pt x="13361" y="158516"/>
                  </a:lnTo>
                  <a:lnTo>
                    <a:pt x="12497" y="147226"/>
                  </a:lnTo>
                  <a:lnTo>
                    <a:pt x="11880" y="135024"/>
                  </a:lnTo>
                  <a:lnTo>
                    <a:pt x="11449" y="122210"/>
                  </a:lnTo>
                  <a:lnTo>
                    <a:pt x="11160" y="108989"/>
                  </a:lnTo>
                  <a:lnTo>
                    <a:pt x="11303" y="95495"/>
                  </a:lnTo>
                  <a:lnTo>
                    <a:pt x="12462" y="81821"/>
                  </a:lnTo>
                  <a:lnTo>
                    <a:pt x="14875" y="68034"/>
                  </a:lnTo>
                  <a:lnTo>
                    <a:pt x="18464" y="54503"/>
                  </a:lnTo>
                  <a:lnTo>
                    <a:pt x="23015" y="41870"/>
                  </a:lnTo>
                  <a:lnTo>
                    <a:pt x="28308" y="30419"/>
                  </a:lnTo>
                  <a:lnTo>
                    <a:pt x="34471" y="20426"/>
                  </a:lnTo>
                  <a:lnTo>
                    <a:pt x="41964" y="12310"/>
                  </a:lnTo>
                  <a:lnTo>
                    <a:pt x="50922" y="6121"/>
                  </a:lnTo>
                  <a:lnTo>
                    <a:pt x="60868" y="1930"/>
                  </a:lnTo>
                  <a:lnTo>
                    <a:pt x="70929" y="0"/>
                  </a:lnTo>
                  <a:lnTo>
                    <a:pt x="80582" y="255"/>
                  </a:lnTo>
                  <a:lnTo>
                    <a:pt x="89672" y="2355"/>
                  </a:lnTo>
                  <a:lnTo>
                    <a:pt x="98230" y="5890"/>
                  </a:lnTo>
                  <a:lnTo>
                    <a:pt x="106354" y="10489"/>
                  </a:lnTo>
                  <a:lnTo>
                    <a:pt x="114148" y="16015"/>
                  </a:lnTo>
                  <a:lnTo>
                    <a:pt x="121704" y="22546"/>
                  </a:lnTo>
                  <a:lnTo>
                    <a:pt x="129085" y="30049"/>
                  </a:lnTo>
                  <a:lnTo>
                    <a:pt x="136180" y="38375"/>
                  </a:lnTo>
                  <a:lnTo>
                    <a:pt x="142720" y="47341"/>
                  </a:lnTo>
                  <a:lnTo>
                    <a:pt x="148594" y="56787"/>
                  </a:lnTo>
                  <a:lnTo>
                    <a:pt x="153691" y="66740"/>
                  </a:lnTo>
                  <a:lnTo>
                    <a:pt x="157817" y="77407"/>
                  </a:lnTo>
                  <a:lnTo>
                    <a:pt x="160965" y="88843"/>
                  </a:lnTo>
                  <a:lnTo>
                    <a:pt x="163436" y="100965"/>
                  </a:lnTo>
                  <a:lnTo>
                    <a:pt x="165717" y="113633"/>
                  </a:lnTo>
                  <a:lnTo>
                    <a:pt x="168105" y="126703"/>
                  </a:lnTo>
                  <a:lnTo>
                    <a:pt x="170552" y="139839"/>
                  </a:lnTo>
                  <a:lnTo>
                    <a:pt x="173000" y="154017"/>
                  </a:lnTo>
                  <a:lnTo>
                    <a:pt x="175669" y="172715"/>
                  </a:lnTo>
                  <a:lnTo>
                    <a:pt x="178984" y="201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00584" y="2568825"/>
              <a:ext cx="199746" cy="201187"/>
            </a:xfrm>
            <a:custGeom>
              <a:avLst/>
              <a:gdLst/>
              <a:ahLst/>
              <a:cxnLst/>
              <a:rect l="0" t="0" r="0" b="0"/>
              <a:pathLst>
                <a:path w="199746" h="201187">
                  <a:moveTo>
                    <a:pt x="89385" y="10656"/>
                  </a:moveTo>
                  <a:lnTo>
                    <a:pt x="80583" y="13657"/>
                  </a:lnTo>
                  <a:lnTo>
                    <a:pt x="72237" y="17080"/>
                  </a:lnTo>
                  <a:lnTo>
                    <a:pt x="63542" y="21281"/>
                  </a:lnTo>
                  <a:lnTo>
                    <a:pt x="54594" y="26353"/>
                  </a:lnTo>
                  <a:lnTo>
                    <a:pt x="45748" y="32483"/>
                  </a:lnTo>
                  <a:lnTo>
                    <a:pt x="37213" y="39667"/>
                  </a:lnTo>
                  <a:lnTo>
                    <a:pt x="29198" y="47754"/>
                  </a:lnTo>
                  <a:lnTo>
                    <a:pt x="21969" y="56549"/>
                  </a:lnTo>
                  <a:lnTo>
                    <a:pt x="15596" y="65874"/>
                  </a:lnTo>
                  <a:lnTo>
                    <a:pt x="10148" y="75744"/>
                  </a:lnTo>
                  <a:lnTo>
                    <a:pt x="5780" y="86353"/>
                  </a:lnTo>
                  <a:lnTo>
                    <a:pt x="2479" y="97746"/>
                  </a:lnTo>
                  <a:lnTo>
                    <a:pt x="413" y="109668"/>
                  </a:lnTo>
                  <a:lnTo>
                    <a:pt x="0" y="121670"/>
                  </a:lnTo>
                  <a:lnTo>
                    <a:pt x="1316" y="133480"/>
                  </a:lnTo>
                  <a:lnTo>
                    <a:pt x="4148" y="144850"/>
                  </a:lnTo>
                  <a:lnTo>
                    <a:pt x="8182" y="155486"/>
                  </a:lnTo>
                  <a:lnTo>
                    <a:pt x="13121" y="165299"/>
                  </a:lnTo>
                  <a:lnTo>
                    <a:pt x="18875" y="174211"/>
                  </a:lnTo>
                  <a:lnTo>
                    <a:pt x="25561" y="182059"/>
                  </a:lnTo>
                  <a:lnTo>
                    <a:pt x="33172" y="188849"/>
                  </a:lnTo>
                  <a:lnTo>
                    <a:pt x="41740" y="194411"/>
                  </a:lnTo>
                  <a:lnTo>
                    <a:pt x="51401" y="198325"/>
                  </a:lnTo>
                  <a:lnTo>
                    <a:pt x="62122" y="200513"/>
                  </a:lnTo>
                  <a:lnTo>
                    <a:pt x="73576" y="201186"/>
                  </a:lnTo>
                  <a:lnTo>
                    <a:pt x="85256" y="200658"/>
                  </a:lnTo>
                  <a:lnTo>
                    <a:pt x="96851" y="199232"/>
                  </a:lnTo>
                  <a:lnTo>
                    <a:pt x="108246" y="197159"/>
                  </a:lnTo>
                  <a:lnTo>
                    <a:pt x="119430" y="194630"/>
                  </a:lnTo>
                  <a:lnTo>
                    <a:pt x="130429" y="191772"/>
                  </a:lnTo>
                  <a:lnTo>
                    <a:pt x="141121" y="188194"/>
                  </a:lnTo>
                  <a:lnTo>
                    <a:pt x="151235" y="183041"/>
                  </a:lnTo>
                  <a:lnTo>
                    <a:pt x="160666" y="175980"/>
                  </a:lnTo>
                  <a:lnTo>
                    <a:pt x="169306" y="167303"/>
                  </a:lnTo>
                  <a:lnTo>
                    <a:pt x="176963" y="157643"/>
                  </a:lnTo>
                  <a:lnTo>
                    <a:pt x="183628" y="147475"/>
                  </a:lnTo>
                  <a:lnTo>
                    <a:pt x="189273" y="136904"/>
                  </a:lnTo>
                  <a:lnTo>
                    <a:pt x="193774" y="125756"/>
                  </a:lnTo>
                  <a:lnTo>
                    <a:pt x="197166" y="113970"/>
                  </a:lnTo>
                  <a:lnTo>
                    <a:pt x="199291" y="101768"/>
                  </a:lnTo>
                  <a:lnTo>
                    <a:pt x="199745" y="89571"/>
                  </a:lnTo>
                  <a:lnTo>
                    <a:pt x="198452" y="77627"/>
                  </a:lnTo>
                  <a:lnTo>
                    <a:pt x="195465" y="66165"/>
                  </a:lnTo>
                  <a:lnTo>
                    <a:pt x="190794" y="55468"/>
                  </a:lnTo>
                  <a:lnTo>
                    <a:pt x="184619" y="45607"/>
                  </a:lnTo>
                  <a:lnTo>
                    <a:pt x="177390" y="36494"/>
                  </a:lnTo>
                  <a:lnTo>
                    <a:pt x="169708" y="27980"/>
                  </a:lnTo>
                  <a:lnTo>
                    <a:pt x="161950" y="19928"/>
                  </a:lnTo>
                  <a:lnTo>
                    <a:pt x="154117" y="12705"/>
                  </a:lnTo>
                  <a:lnTo>
                    <a:pt x="145945" y="7137"/>
                  </a:lnTo>
                  <a:lnTo>
                    <a:pt x="137308" y="3538"/>
                  </a:lnTo>
                  <a:lnTo>
                    <a:pt x="128478" y="1597"/>
                  </a:lnTo>
                  <a:lnTo>
                    <a:pt x="119082" y="451"/>
                  </a:lnTo>
                  <a:lnTo>
                    <a:pt x="107175" y="0"/>
                  </a:lnTo>
                  <a:lnTo>
                    <a:pt x="89385" y="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47896" y="2540820"/>
              <a:ext cx="286744" cy="175533"/>
            </a:xfrm>
            <a:custGeom>
              <a:avLst/>
              <a:gdLst/>
              <a:ahLst/>
              <a:cxnLst/>
              <a:rect l="0" t="0" r="0" b="0"/>
              <a:pathLst>
                <a:path w="286744" h="175533">
                  <a:moveTo>
                    <a:pt x="0" y="70247"/>
                  </a:moveTo>
                  <a:lnTo>
                    <a:pt x="2934" y="81915"/>
                  </a:lnTo>
                  <a:lnTo>
                    <a:pt x="5716" y="92404"/>
                  </a:lnTo>
                  <a:lnTo>
                    <a:pt x="8616" y="102715"/>
                  </a:lnTo>
                  <a:lnTo>
                    <a:pt x="11656" y="113361"/>
                  </a:lnTo>
                  <a:lnTo>
                    <a:pt x="14821" y="125002"/>
                  </a:lnTo>
                  <a:lnTo>
                    <a:pt x="18076" y="137861"/>
                  </a:lnTo>
                  <a:lnTo>
                    <a:pt x="21059" y="150517"/>
                  </a:lnTo>
                  <a:lnTo>
                    <a:pt x="22814" y="158854"/>
                  </a:lnTo>
                  <a:lnTo>
                    <a:pt x="23103" y="160148"/>
                  </a:lnTo>
                  <a:lnTo>
                    <a:pt x="22811" y="155608"/>
                  </a:lnTo>
                  <a:lnTo>
                    <a:pt x="22406" y="147073"/>
                  </a:lnTo>
                  <a:lnTo>
                    <a:pt x="22042" y="136142"/>
                  </a:lnTo>
                  <a:lnTo>
                    <a:pt x="21755" y="123861"/>
                  </a:lnTo>
                  <a:lnTo>
                    <a:pt x="21543" y="110832"/>
                  </a:lnTo>
                  <a:lnTo>
                    <a:pt x="21391" y="97385"/>
                  </a:lnTo>
                  <a:lnTo>
                    <a:pt x="21289" y="83704"/>
                  </a:lnTo>
                  <a:lnTo>
                    <a:pt x="21389" y="70053"/>
                  </a:lnTo>
                  <a:lnTo>
                    <a:pt x="21987" y="56797"/>
                  </a:lnTo>
                  <a:lnTo>
                    <a:pt x="23215" y="44105"/>
                  </a:lnTo>
                  <a:lnTo>
                    <a:pt x="25363" y="32292"/>
                  </a:lnTo>
                  <a:lnTo>
                    <a:pt x="28940" y="21882"/>
                  </a:lnTo>
                  <a:lnTo>
                    <a:pt x="34088" y="13042"/>
                  </a:lnTo>
                  <a:lnTo>
                    <a:pt x="40478" y="6107"/>
                  </a:lnTo>
                  <a:lnTo>
                    <a:pt x="47522" y="1721"/>
                  </a:lnTo>
                  <a:lnTo>
                    <a:pt x="54812" y="0"/>
                  </a:lnTo>
                  <a:lnTo>
                    <a:pt x="62145" y="775"/>
                  </a:lnTo>
                  <a:lnTo>
                    <a:pt x="69440" y="3871"/>
                  </a:lnTo>
                  <a:lnTo>
                    <a:pt x="76676" y="8950"/>
                  </a:lnTo>
                  <a:lnTo>
                    <a:pt x="83857" y="15593"/>
                  </a:lnTo>
                  <a:lnTo>
                    <a:pt x="90991" y="23406"/>
                  </a:lnTo>
                  <a:lnTo>
                    <a:pt x="98087" y="32061"/>
                  </a:lnTo>
                  <a:lnTo>
                    <a:pt x="104989" y="41310"/>
                  </a:lnTo>
                  <a:lnTo>
                    <a:pt x="111398" y="50970"/>
                  </a:lnTo>
                  <a:lnTo>
                    <a:pt x="117190" y="60917"/>
                  </a:lnTo>
                  <a:lnTo>
                    <a:pt x="122401" y="71224"/>
                  </a:lnTo>
                  <a:lnTo>
                    <a:pt x="127136" y="82136"/>
                  </a:lnTo>
                  <a:lnTo>
                    <a:pt x="131513" y="93672"/>
                  </a:lnTo>
                  <a:lnTo>
                    <a:pt x="135847" y="103356"/>
                  </a:lnTo>
                  <a:lnTo>
                    <a:pt x="140033" y="107444"/>
                  </a:lnTo>
                  <a:lnTo>
                    <a:pt x="143528" y="105851"/>
                  </a:lnTo>
                  <a:lnTo>
                    <a:pt x="146574" y="100049"/>
                  </a:lnTo>
                  <a:lnTo>
                    <a:pt x="149494" y="91581"/>
                  </a:lnTo>
                  <a:lnTo>
                    <a:pt x="152460" y="81732"/>
                  </a:lnTo>
                  <a:lnTo>
                    <a:pt x="155533" y="71280"/>
                  </a:lnTo>
                  <a:lnTo>
                    <a:pt x="158883" y="60777"/>
                  </a:lnTo>
                  <a:lnTo>
                    <a:pt x="162800" y="50699"/>
                  </a:lnTo>
                  <a:lnTo>
                    <a:pt x="167398" y="41248"/>
                  </a:lnTo>
                  <a:lnTo>
                    <a:pt x="172788" y="32574"/>
                  </a:lnTo>
                  <a:lnTo>
                    <a:pt x="179161" y="24882"/>
                  </a:lnTo>
                  <a:lnTo>
                    <a:pt x="186525" y="18198"/>
                  </a:lnTo>
                  <a:lnTo>
                    <a:pt x="194740" y="12877"/>
                  </a:lnTo>
                  <a:lnTo>
                    <a:pt x="203626" y="9657"/>
                  </a:lnTo>
                  <a:lnTo>
                    <a:pt x="212999" y="8757"/>
                  </a:lnTo>
                  <a:lnTo>
                    <a:pt x="222394" y="10102"/>
                  </a:lnTo>
                  <a:lnTo>
                    <a:pt x="231087" y="13588"/>
                  </a:lnTo>
                  <a:lnTo>
                    <a:pt x="238745" y="18932"/>
                  </a:lnTo>
                  <a:lnTo>
                    <a:pt x="245376" y="25754"/>
                  </a:lnTo>
                  <a:lnTo>
                    <a:pt x="251146" y="33688"/>
                  </a:lnTo>
                  <a:lnTo>
                    <a:pt x="256251" y="42430"/>
                  </a:lnTo>
                  <a:lnTo>
                    <a:pt x="260869" y="51906"/>
                  </a:lnTo>
                  <a:lnTo>
                    <a:pt x="265138" y="62251"/>
                  </a:lnTo>
                  <a:lnTo>
                    <a:pt x="269165" y="73467"/>
                  </a:lnTo>
                  <a:lnTo>
                    <a:pt x="273025" y="85270"/>
                  </a:lnTo>
                  <a:lnTo>
                    <a:pt x="276771" y="97193"/>
                  </a:lnTo>
                  <a:lnTo>
                    <a:pt x="280430" y="108949"/>
                  </a:lnTo>
                  <a:lnTo>
                    <a:pt x="283683" y="120380"/>
                  </a:lnTo>
                  <a:lnTo>
                    <a:pt x="286090" y="132697"/>
                  </a:lnTo>
                  <a:lnTo>
                    <a:pt x="286743" y="149214"/>
                  </a:lnTo>
                  <a:lnTo>
                    <a:pt x="284269" y="175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95336" y="2505782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33" y="25851"/>
                  </a:lnTo>
                  <a:lnTo>
                    <a:pt x="19626" y="35145"/>
                  </a:lnTo>
                  <a:lnTo>
                    <a:pt x="24288" y="45289"/>
                  </a:lnTo>
                  <a:lnTo>
                    <a:pt x="29403" y="56325"/>
                  </a:lnTo>
                  <a:lnTo>
                    <a:pt x="34981" y="67819"/>
                  </a:lnTo>
                  <a:lnTo>
                    <a:pt x="40952" y="78992"/>
                  </a:lnTo>
                  <a:lnTo>
                    <a:pt x="47221" y="89423"/>
                  </a:lnTo>
                  <a:lnTo>
                    <a:pt x="53403" y="98941"/>
                  </a:lnTo>
                  <a:lnTo>
                    <a:pt x="59442" y="108490"/>
                  </a:lnTo>
                  <a:lnTo>
                    <a:pt x="65868" y="120020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74279" y="2463668"/>
              <a:ext cx="210571" cy="600125"/>
            </a:xfrm>
            <a:custGeom>
              <a:avLst/>
              <a:gdLst/>
              <a:ahLst/>
              <a:cxnLst/>
              <a:rect l="0" t="0" r="0" b="0"/>
              <a:pathLst>
                <a:path w="210571" h="600125">
                  <a:moveTo>
                    <a:pt x="210570" y="0"/>
                  </a:moveTo>
                  <a:lnTo>
                    <a:pt x="204703" y="11735"/>
                  </a:lnTo>
                  <a:lnTo>
                    <a:pt x="199138" y="22864"/>
                  </a:lnTo>
                  <a:lnTo>
                    <a:pt x="193339" y="34467"/>
                  </a:lnTo>
                  <a:lnTo>
                    <a:pt x="187259" y="46801"/>
                  </a:lnTo>
                  <a:lnTo>
                    <a:pt x="180929" y="60109"/>
                  </a:lnTo>
                  <a:lnTo>
                    <a:pt x="174401" y="74409"/>
                  </a:lnTo>
                  <a:lnTo>
                    <a:pt x="167725" y="89241"/>
                  </a:lnTo>
                  <a:lnTo>
                    <a:pt x="160942" y="103806"/>
                  </a:lnTo>
                  <a:lnTo>
                    <a:pt x="154084" y="117671"/>
                  </a:lnTo>
                  <a:lnTo>
                    <a:pt x="147175" y="130757"/>
                  </a:lnTo>
                  <a:lnTo>
                    <a:pt x="140230" y="143159"/>
                  </a:lnTo>
                  <a:lnTo>
                    <a:pt x="133265" y="155024"/>
                  </a:lnTo>
                  <a:lnTo>
                    <a:pt x="126452" y="166655"/>
                  </a:lnTo>
                  <a:lnTo>
                    <a:pt x="120104" y="178471"/>
                  </a:lnTo>
                  <a:lnTo>
                    <a:pt x="114349" y="190685"/>
                  </a:lnTo>
                  <a:lnTo>
                    <a:pt x="108992" y="203163"/>
                  </a:lnTo>
                  <a:lnTo>
                    <a:pt x="103628" y="215539"/>
                  </a:lnTo>
                  <a:lnTo>
                    <a:pt x="98021" y="227614"/>
                  </a:lnTo>
                  <a:lnTo>
                    <a:pt x="92271" y="239671"/>
                  </a:lnTo>
                  <a:lnTo>
                    <a:pt x="86710" y="252364"/>
                  </a:lnTo>
                  <a:lnTo>
                    <a:pt x="81524" y="266013"/>
                  </a:lnTo>
                  <a:lnTo>
                    <a:pt x="76736" y="280452"/>
                  </a:lnTo>
                  <a:lnTo>
                    <a:pt x="72294" y="295223"/>
                  </a:lnTo>
                  <a:lnTo>
                    <a:pt x="68122" y="310013"/>
                  </a:lnTo>
                  <a:lnTo>
                    <a:pt x="64151" y="324691"/>
                  </a:lnTo>
                  <a:lnTo>
                    <a:pt x="60325" y="339224"/>
                  </a:lnTo>
                  <a:lnTo>
                    <a:pt x="56599" y="353632"/>
                  </a:lnTo>
                  <a:lnTo>
                    <a:pt x="52943" y="368103"/>
                  </a:lnTo>
                  <a:lnTo>
                    <a:pt x="49334" y="382972"/>
                  </a:lnTo>
                  <a:lnTo>
                    <a:pt x="45758" y="398385"/>
                  </a:lnTo>
                  <a:lnTo>
                    <a:pt x="42204" y="414161"/>
                  </a:lnTo>
                  <a:lnTo>
                    <a:pt x="38665" y="429905"/>
                  </a:lnTo>
                  <a:lnTo>
                    <a:pt x="35136" y="445385"/>
                  </a:lnTo>
                  <a:lnTo>
                    <a:pt x="31613" y="460543"/>
                  </a:lnTo>
                  <a:lnTo>
                    <a:pt x="28094" y="475406"/>
                  </a:lnTo>
                  <a:lnTo>
                    <a:pt x="24578" y="490030"/>
                  </a:lnTo>
                  <a:lnTo>
                    <a:pt x="21065" y="504308"/>
                  </a:lnTo>
                  <a:lnTo>
                    <a:pt x="17553" y="517982"/>
                  </a:lnTo>
                  <a:lnTo>
                    <a:pt x="14046" y="530957"/>
                  </a:lnTo>
                  <a:lnTo>
                    <a:pt x="10696" y="543227"/>
                  </a:lnTo>
                  <a:lnTo>
                    <a:pt x="7471" y="556207"/>
                  </a:lnTo>
                  <a:lnTo>
                    <a:pt x="4086" y="573272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16489" y="2432082"/>
              <a:ext cx="206701" cy="234816"/>
            </a:xfrm>
            <a:custGeom>
              <a:avLst/>
              <a:gdLst/>
              <a:ahLst/>
              <a:cxnLst/>
              <a:rect l="0" t="0" r="0" b="0"/>
              <a:pathLst>
                <a:path w="206701" h="234816">
                  <a:moveTo>
                    <a:pt x="121086" y="42115"/>
                  </a:moveTo>
                  <a:lnTo>
                    <a:pt x="109418" y="42248"/>
                  </a:lnTo>
                  <a:lnTo>
                    <a:pt x="98929" y="43529"/>
                  </a:lnTo>
                  <a:lnTo>
                    <a:pt x="88632" y="46122"/>
                  </a:lnTo>
                  <a:lnTo>
                    <a:pt x="78503" y="49841"/>
                  </a:lnTo>
                  <a:lnTo>
                    <a:pt x="68808" y="54474"/>
                  </a:lnTo>
                  <a:lnTo>
                    <a:pt x="59672" y="59807"/>
                  </a:lnTo>
                  <a:lnTo>
                    <a:pt x="51069" y="65655"/>
                  </a:lnTo>
                  <a:lnTo>
                    <a:pt x="42907" y="71869"/>
                  </a:lnTo>
                  <a:lnTo>
                    <a:pt x="35088" y="78349"/>
                  </a:lnTo>
                  <a:lnTo>
                    <a:pt x="27684" y="85342"/>
                  </a:lnTo>
                  <a:lnTo>
                    <a:pt x="20931" y="93408"/>
                  </a:lnTo>
                  <a:lnTo>
                    <a:pt x="14910" y="102765"/>
                  </a:lnTo>
                  <a:lnTo>
                    <a:pt x="9714" y="113322"/>
                  </a:lnTo>
                  <a:lnTo>
                    <a:pt x="5521" y="124859"/>
                  </a:lnTo>
                  <a:lnTo>
                    <a:pt x="2341" y="137130"/>
                  </a:lnTo>
                  <a:lnTo>
                    <a:pt x="358" y="149606"/>
                  </a:lnTo>
                  <a:lnTo>
                    <a:pt x="0" y="161515"/>
                  </a:lnTo>
                  <a:lnTo>
                    <a:pt x="1359" y="172485"/>
                  </a:lnTo>
                  <a:lnTo>
                    <a:pt x="4389" y="182663"/>
                  </a:lnTo>
                  <a:lnTo>
                    <a:pt x="9089" y="192498"/>
                  </a:lnTo>
                  <a:lnTo>
                    <a:pt x="15292" y="202291"/>
                  </a:lnTo>
                  <a:lnTo>
                    <a:pt x="22880" y="211683"/>
                  </a:lnTo>
                  <a:lnTo>
                    <a:pt x="31867" y="219786"/>
                  </a:lnTo>
                  <a:lnTo>
                    <a:pt x="42138" y="226195"/>
                  </a:lnTo>
                  <a:lnTo>
                    <a:pt x="53626" y="230821"/>
                  </a:lnTo>
                  <a:lnTo>
                    <a:pt x="66393" y="233635"/>
                  </a:lnTo>
                  <a:lnTo>
                    <a:pt x="80340" y="234815"/>
                  </a:lnTo>
                  <a:lnTo>
                    <a:pt x="94773" y="234506"/>
                  </a:lnTo>
                  <a:lnTo>
                    <a:pt x="108541" y="232720"/>
                  </a:lnTo>
                  <a:lnTo>
                    <a:pt x="121055" y="229599"/>
                  </a:lnTo>
                  <a:lnTo>
                    <a:pt x="132251" y="225387"/>
                  </a:lnTo>
                  <a:lnTo>
                    <a:pt x="142314" y="220346"/>
                  </a:lnTo>
                  <a:lnTo>
                    <a:pt x="151491" y="214693"/>
                  </a:lnTo>
                  <a:lnTo>
                    <a:pt x="160011" y="208440"/>
                  </a:lnTo>
                  <a:lnTo>
                    <a:pt x="168063" y="201412"/>
                  </a:lnTo>
                  <a:lnTo>
                    <a:pt x="175781" y="193562"/>
                  </a:lnTo>
                  <a:lnTo>
                    <a:pt x="183104" y="184663"/>
                  </a:lnTo>
                  <a:lnTo>
                    <a:pt x="189796" y="174246"/>
                  </a:lnTo>
                  <a:lnTo>
                    <a:pt x="195769" y="162205"/>
                  </a:lnTo>
                  <a:lnTo>
                    <a:pt x="200762" y="149050"/>
                  </a:lnTo>
                  <a:lnTo>
                    <a:pt x="204285" y="135689"/>
                  </a:lnTo>
                  <a:lnTo>
                    <a:pt x="206206" y="122665"/>
                  </a:lnTo>
                  <a:lnTo>
                    <a:pt x="206700" y="109990"/>
                  </a:lnTo>
                  <a:lnTo>
                    <a:pt x="206050" y="97341"/>
                  </a:lnTo>
                  <a:lnTo>
                    <a:pt x="204538" y="84508"/>
                  </a:lnTo>
                  <a:lnTo>
                    <a:pt x="202237" y="71754"/>
                  </a:lnTo>
                  <a:lnTo>
                    <a:pt x="199023" y="59709"/>
                  </a:lnTo>
                  <a:lnTo>
                    <a:pt x="194897" y="48683"/>
                  </a:lnTo>
                  <a:lnTo>
                    <a:pt x="189822" y="38819"/>
                  </a:lnTo>
                  <a:lnTo>
                    <a:pt x="183659" y="30266"/>
                  </a:lnTo>
                  <a:lnTo>
                    <a:pt x="176435" y="22963"/>
                  </a:lnTo>
                  <a:lnTo>
                    <a:pt x="168194" y="16855"/>
                  </a:lnTo>
                  <a:lnTo>
                    <a:pt x="157786" y="11381"/>
                  </a:lnTo>
                  <a:lnTo>
                    <a:pt x="140942" y="6056"/>
                  </a:lnTo>
                  <a:lnTo>
                    <a:pt x="1105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39966" y="2171003"/>
              <a:ext cx="171351" cy="450593"/>
            </a:xfrm>
            <a:custGeom>
              <a:avLst/>
              <a:gdLst/>
              <a:ahLst/>
              <a:cxnLst/>
              <a:rect l="0" t="0" r="0" b="0"/>
              <a:pathLst>
                <a:path w="171351" h="450593">
                  <a:moveTo>
                    <a:pt x="55536" y="450592"/>
                  </a:moveTo>
                  <a:lnTo>
                    <a:pt x="55470" y="438857"/>
                  </a:lnTo>
                  <a:lnTo>
                    <a:pt x="54829" y="427728"/>
                  </a:lnTo>
                  <a:lnTo>
                    <a:pt x="53532" y="416125"/>
                  </a:lnTo>
                  <a:lnTo>
                    <a:pt x="51673" y="403791"/>
                  </a:lnTo>
                  <a:lnTo>
                    <a:pt x="49356" y="390483"/>
                  </a:lnTo>
                  <a:lnTo>
                    <a:pt x="46695" y="376174"/>
                  </a:lnTo>
                  <a:lnTo>
                    <a:pt x="43944" y="360996"/>
                  </a:lnTo>
                  <a:lnTo>
                    <a:pt x="41485" y="345135"/>
                  </a:lnTo>
                  <a:lnTo>
                    <a:pt x="39498" y="328764"/>
                  </a:lnTo>
                  <a:lnTo>
                    <a:pt x="37827" y="312026"/>
                  </a:lnTo>
                  <a:lnTo>
                    <a:pt x="36091" y="295031"/>
                  </a:lnTo>
                  <a:lnTo>
                    <a:pt x="34068" y="277859"/>
                  </a:lnTo>
                  <a:lnTo>
                    <a:pt x="31708" y="260564"/>
                  </a:lnTo>
                  <a:lnTo>
                    <a:pt x="29044" y="243187"/>
                  </a:lnTo>
                  <a:lnTo>
                    <a:pt x="26138" y="225759"/>
                  </a:lnTo>
                  <a:lnTo>
                    <a:pt x="23050" y="208460"/>
                  </a:lnTo>
                  <a:lnTo>
                    <a:pt x="19832" y="191612"/>
                  </a:lnTo>
                  <a:lnTo>
                    <a:pt x="16521" y="175352"/>
                  </a:lnTo>
                  <a:lnTo>
                    <a:pt x="13146" y="159653"/>
                  </a:lnTo>
                  <a:lnTo>
                    <a:pt x="9727" y="144417"/>
                  </a:lnTo>
                  <a:lnTo>
                    <a:pt x="6288" y="129536"/>
                  </a:lnTo>
                  <a:lnTo>
                    <a:pt x="3165" y="114914"/>
                  </a:lnTo>
                  <a:lnTo>
                    <a:pt x="979" y="100475"/>
                  </a:lnTo>
                  <a:lnTo>
                    <a:pt x="0" y="86174"/>
                  </a:lnTo>
                  <a:lnTo>
                    <a:pt x="326" y="72298"/>
                  </a:lnTo>
                  <a:lnTo>
                    <a:pt x="2067" y="59432"/>
                  </a:lnTo>
                  <a:lnTo>
                    <a:pt x="5137" y="47817"/>
                  </a:lnTo>
                  <a:lnTo>
                    <a:pt x="9639" y="37374"/>
                  </a:lnTo>
                  <a:lnTo>
                    <a:pt x="15934" y="27892"/>
                  </a:lnTo>
                  <a:lnTo>
                    <a:pt x="24057" y="19155"/>
                  </a:lnTo>
                  <a:lnTo>
                    <a:pt x="33764" y="11455"/>
                  </a:lnTo>
                  <a:lnTo>
                    <a:pt x="44721" y="5560"/>
                  </a:lnTo>
                  <a:lnTo>
                    <a:pt x="56605" y="1747"/>
                  </a:lnTo>
                  <a:lnTo>
                    <a:pt x="68989" y="0"/>
                  </a:lnTo>
                  <a:lnTo>
                    <a:pt x="81367" y="265"/>
                  </a:lnTo>
                  <a:lnTo>
                    <a:pt x="93466" y="2301"/>
                  </a:lnTo>
                  <a:lnTo>
                    <a:pt x="105216" y="5920"/>
                  </a:lnTo>
                  <a:lnTo>
                    <a:pt x="116646" y="11083"/>
                  </a:lnTo>
                  <a:lnTo>
                    <a:pt x="127806" y="17611"/>
                  </a:lnTo>
                  <a:lnTo>
                    <a:pt x="138304" y="24783"/>
                  </a:lnTo>
                  <a:lnTo>
                    <a:pt x="148340" y="32125"/>
                  </a:lnTo>
                  <a:lnTo>
                    <a:pt x="158796" y="40277"/>
                  </a:lnTo>
                  <a:lnTo>
                    <a:pt x="171350" y="50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69160" y="2400497"/>
              <a:ext cx="178986" cy="7816"/>
            </a:xfrm>
            <a:custGeom>
              <a:avLst/>
              <a:gdLst/>
              <a:ahLst/>
              <a:cxnLst/>
              <a:rect l="0" t="0" r="0" b="0"/>
              <a:pathLst>
                <a:path w="178986" h="7816">
                  <a:moveTo>
                    <a:pt x="178985" y="0"/>
                  </a:moveTo>
                  <a:lnTo>
                    <a:pt x="170049" y="2867"/>
                  </a:lnTo>
                  <a:lnTo>
                    <a:pt x="160422" y="5009"/>
                  </a:lnTo>
                  <a:lnTo>
                    <a:pt x="149140" y="6607"/>
                  </a:lnTo>
                  <a:lnTo>
                    <a:pt x="136645" y="7615"/>
                  </a:lnTo>
                  <a:lnTo>
                    <a:pt x="123814" y="7815"/>
                  </a:lnTo>
                  <a:lnTo>
                    <a:pt x="111190" y="7164"/>
                  </a:lnTo>
                  <a:lnTo>
                    <a:pt x="98807" y="5925"/>
                  </a:lnTo>
                  <a:lnTo>
                    <a:pt x="86364" y="4562"/>
                  </a:lnTo>
                  <a:lnTo>
                    <a:pt x="73675" y="3352"/>
                  </a:lnTo>
                  <a:lnTo>
                    <a:pt x="60915" y="2388"/>
                  </a:lnTo>
                  <a:lnTo>
                    <a:pt x="47091" y="1562"/>
                  </a:lnTo>
                  <a:lnTo>
                    <a:pt x="28747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32455" y="2400497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6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5" y="90429"/>
                  </a:lnTo>
                  <a:lnTo>
                    <a:pt x="3727" y="107292"/>
                  </a:lnTo>
                  <a:lnTo>
                    <a:pt x="5376" y="124897"/>
                  </a:lnTo>
                  <a:lnTo>
                    <a:pt x="6783" y="143289"/>
                  </a:lnTo>
                  <a:lnTo>
                    <a:pt x="8049" y="162216"/>
                  </a:lnTo>
                  <a:lnTo>
                    <a:pt x="9505" y="181227"/>
                  </a:lnTo>
                  <a:lnTo>
                    <a:pt x="11337" y="200043"/>
                  </a:lnTo>
                  <a:lnTo>
                    <a:pt x="13567" y="218254"/>
                  </a:lnTo>
                  <a:lnTo>
                    <a:pt x="16143" y="235258"/>
                  </a:lnTo>
                  <a:lnTo>
                    <a:pt x="18985" y="250834"/>
                  </a:lnTo>
                  <a:lnTo>
                    <a:pt x="21872" y="265041"/>
                  </a:lnTo>
                  <a:lnTo>
                    <a:pt x="24729" y="279619"/>
                  </a:lnTo>
                  <a:lnTo>
                    <a:pt x="27805" y="298086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27171" y="249525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7" y="6612"/>
                  </a:lnTo>
                  <a:lnTo>
                    <a:pt x="182267" y="7793"/>
                  </a:lnTo>
                  <a:lnTo>
                    <a:pt x="170455" y="8642"/>
                  </a:lnTo>
                  <a:lnTo>
                    <a:pt x="157997" y="9243"/>
                  </a:lnTo>
                  <a:lnTo>
                    <a:pt x="145059" y="9830"/>
                  </a:lnTo>
                  <a:lnTo>
                    <a:pt x="131778" y="10763"/>
                  </a:lnTo>
                  <a:lnTo>
                    <a:pt x="118257" y="12205"/>
                  </a:lnTo>
                  <a:lnTo>
                    <a:pt x="104568" y="13988"/>
                  </a:lnTo>
                  <a:lnTo>
                    <a:pt x="90767" y="15725"/>
                  </a:lnTo>
                  <a:lnTo>
                    <a:pt x="76896" y="17187"/>
                  </a:lnTo>
                  <a:lnTo>
                    <a:pt x="63205" y="18322"/>
                  </a:lnTo>
                  <a:lnTo>
                    <a:pt x="48584" y="19281"/>
                  </a:lnTo>
                  <a:lnTo>
                    <a:pt x="29518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75247" y="2263626"/>
              <a:ext cx="386240" cy="416395"/>
            </a:xfrm>
            <a:custGeom>
              <a:avLst/>
              <a:gdLst/>
              <a:ahLst/>
              <a:cxnLst/>
              <a:rect l="0" t="0" r="0" b="0"/>
              <a:pathLst>
                <a:path w="386240" h="416395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6"/>
                  </a:lnTo>
                  <a:lnTo>
                    <a:pt x="679" y="39009"/>
                  </a:lnTo>
                  <a:lnTo>
                    <a:pt x="2147" y="51469"/>
                  </a:lnTo>
                  <a:lnTo>
                    <a:pt x="4211" y="65185"/>
                  </a:lnTo>
                  <a:lnTo>
                    <a:pt x="6547" y="80122"/>
                  </a:lnTo>
                  <a:lnTo>
                    <a:pt x="8722" y="96347"/>
                  </a:lnTo>
                  <a:lnTo>
                    <a:pt x="10516" y="113764"/>
                  </a:lnTo>
                  <a:lnTo>
                    <a:pt x="12056" y="131678"/>
                  </a:lnTo>
                  <a:lnTo>
                    <a:pt x="13704" y="148936"/>
                  </a:lnTo>
                  <a:lnTo>
                    <a:pt x="15662" y="164959"/>
                  </a:lnTo>
                  <a:lnTo>
                    <a:pt x="17810" y="180174"/>
                  </a:lnTo>
                  <a:lnTo>
                    <a:pt x="19799" y="195685"/>
                  </a:lnTo>
                  <a:lnTo>
                    <a:pt x="21439" y="212122"/>
                  </a:lnTo>
                  <a:lnTo>
                    <a:pt x="22862" y="229453"/>
                  </a:lnTo>
                  <a:lnTo>
                    <a:pt x="24424" y="247253"/>
                  </a:lnTo>
                  <a:lnTo>
                    <a:pt x="26323" y="265194"/>
                  </a:lnTo>
                  <a:lnTo>
                    <a:pt x="28428" y="282955"/>
                  </a:lnTo>
                  <a:lnTo>
                    <a:pt x="30388" y="300173"/>
                  </a:lnTo>
                  <a:lnTo>
                    <a:pt x="32003" y="316711"/>
                  </a:lnTo>
                  <a:lnTo>
                    <a:pt x="33240" y="332610"/>
                  </a:lnTo>
                  <a:lnTo>
                    <a:pt x="34145" y="347986"/>
                  </a:lnTo>
                  <a:lnTo>
                    <a:pt x="34780" y="362933"/>
                  </a:lnTo>
                  <a:lnTo>
                    <a:pt x="34864" y="376400"/>
                  </a:lnTo>
                  <a:lnTo>
                    <a:pt x="33195" y="385887"/>
                  </a:lnTo>
                  <a:lnTo>
                    <a:pt x="29630" y="389950"/>
                  </a:lnTo>
                  <a:lnTo>
                    <a:pt x="25928" y="388992"/>
                  </a:lnTo>
                  <a:lnTo>
                    <a:pt x="22869" y="384117"/>
                  </a:lnTo>
                  <a:lnTo>
                    <a:pt x="20723" y="376558"/>
                  </a:lnTo>
                  <a:lnTo>
                    <a:pt x="19692" y="367469"/>
                  </a:lnTo>
                  <a:lnTo>
                    <a:pt x="19759" y="357593"/>
                  </a:lnTo>
                  <a:lnTo>
                    <a:pt x="20592" y="347172"/>
                  </a:lnTo>
                  <a:lnTo>
                    <a:pt x="21679" y="336104"/>
                  </a:lnTo>
                  <a:lnTo>
                    <a:pt x="22704" y="324360"/>
                  </a:lnTo>
                  <a:lnTo>
                    <a:pt x="23712" y="312181"/>
                  </a:lnTo>
                  <a:lnTo>
                    <a:pt x="24994" y="299996"/>
                  </a:lnTo>
                  <a:lnTo>
                    <a:pt x="26718" y="288059"/>
                  </a:lnTo>
                  <a:lnTo>
                    <a:pt x="29215" y="276601"/>
                  </a:lnTo>
                  <a:lnTo>
                    <a:pt x="33035" y="265906"/>
                  </a:lnTo>
                  <a:lnTo>
                    <a:pt x="38358" y="256061"/>
                  </a:lnTo>
                  <a:lnTo>
                    <a:pt x="45207" y="247468"/>
                  </a:lnTo>
                  <a:lnTo>
                    <a:pt x="53625" y="240899"/>
                  </a:lnTo>
                  <a:lnTo>
                    <a:pt x="63464" y="236597"/>
                  </a:lnTo>
                  <a:lnTo>
                    <a:pt x="74136" y="234505"/>
                  </a:lnTo>
                  <a:lnTo>
                    <a:pt x="84751" y="234531"/>
                  </a:lnTo>
                  <a:lnTo>
                    <a:pt x="94809" y="236398"/>
                  </a:lnTo>
                  <a:lnTo>
                    <a:pt x="104185" y="239733"/>
                  </a:lnTo>
                  <a:lnTo>
                    <a:pt x="112943" y="244172"/>
                  </a:lnTo>
                  <a:lnTo>
                    <a:pt x="121204" y="249414"/>
                  </a:lnTo>
                  <a:lnTo>
                    <a:pt x="129092" y="255387"/>
                  </a:lnTo>
                  <a:lnTo>
                    <a:pt x="136711" y="262227"/>
                  </a:lnTo>
                  <a:lnTo>
                    <a:pt x="144131" y="269945"/>
                  </a:lnTo>
                  <a:lnTo>
                    <a:pt x="151082" y="278586"/>
                  </a:lnTo>
                  <a:lnTo>
                    <a:pt x="156992" y="288298"/>
                  </a:lnTo>
                  <a:lnTo>
                    <a:pt x="161631" y="299056"/>
                  </a:lnTo>
                  <a:lnTo>
                    <a:pt x="165084" y="310706"/>
                  </a:lnTo>
                  <a:lnTo>
                    <a:pt x="167566" y="323050"/>
                  </a:lnTo>
                  <a:lnTo>
                    <a:pt x="169320" y="335881"/>
                  </a:lnTo>
                  <a:lnTo>
                    <a:pt x="170894" y="348068"/>
                  </a:lnTo>
                  <a:lnTo>
                    <a:pt x="173743" y="357527"/>
                  </a:lnTo>
                  <a:lnTo>
                    <a:pt x="178494" y="363097"/>
                  </a:lnTo>
                  <a:lnTo>
                    <a:pt x="184044" y="364879"/>
                  </a:lnTo>
                  <a:lnTo>
                    <a:pt x="189959" y="363778"/>
                  </a:lnTo>
                  <a:lnTo>
                    <a:pt x="196145" y="360527"/>
                  </a:lnTo>
                  <a:lnTo>
                    <a:pt x="202550" y="355474"/>
                  </a:lnTo>
                  <a:lnTo>
                    <a:pt x="209134" y="348942"/>
                  </a:lnTo>
                  <a:lnTo>
                    <a:pt x="216018" y="341422"/>
                  </a:lnTo>
                  <a:lnTo>
                    <a:pt x="223471" y="333521"/>
                  </a:lnTo>
                  <a:lnTo>
                    <a:pt x="231602" y="325618"/>
                  </a:lnTo>
                  <a:lnTo>
                    <a:pt x="240520" y="318191"/>
                  </a:lnTo>
                  <a:lnTo>
                    <a:pt x="250417" y="311886"/>
                  </a:lnTo>
                  <a:lnTo>
                    <a:pt x="261296" y="306942"/>
                  </a:lnTo>
                  <a:lnTo>
                    <a:pt x="272855" y="303096"/>
                  </a:lnTo>
                  <a:lnTo>
                    <a:pt x="284607" y="299809"/>
                  </a:lnTo>
                  <a:lnTo>
                    <a:pt x="296248" y="296702"/>
                  </a:lnTo>
                  <a:lnTo>
                    <a:pt x="307674" y="293595"/>
                  </a:lnTo>
                  <a:lnTo>
                    <a:pt x="318879" y="290420"/>
                  </a:lnTo>
                  <a:lnTo>
                    <a:pt x="329894" y="287163"/>
                  </a:lnTo>
                  <a:lnTo>
                    <a:pt x="340595" y="283669"/>
                  </a:lnTo>
                  <a:lnTo>
                    <a:pt x="350715" y="279644"/>
                  </a:lnTo>
                  <a:lnTo>
                    <a:pt x="360146" y="274965"/>
                  </a:lnTo>
                  <a:lnTo>
                    <a:pt x="368615" y="269349"/>
                  </a:lnTo>
                  <a:lnTo>
                    <a:pt x="375626" y="262290"/>
                  </a:lnTo>
                  <a:lnTo>
                    <a:pt x="381034" y="253652"/>
                  </a:lnTo>
                  <a:lnTo>
                    <a:pt x="384682" y="243765"/>
                  </a:lnTo>
                  <a:lnTo>
                    <a:pt x="386239" y="233220"/>
                  </a:lnTo>
                  <a:lnTo>
                    <a:pt x="385726" y="222432"/>
                  </a:lnTo>
                  <a:lnTo>
                    <a:pt x="383281" y="211766"/>
                  </a:lnTo>
                  <a:lnTo>
                    <a:pt x="378982" y="201613"/>
                  </a:lnTo>
                  <a:lnTo>
                    <a:pt x="373048" y="192131"/>
                  </a:lnTo>
                  <a:lnTo>
                    <a:pt x="365471" y="183613"/>
                  </a:lnTo>
                  <a:lnTo>
                    <a:pt x="355960" y="176563"/>
                  </a:lnTo>
                  <a:lnTo>
                    <a:pt x="344534" y="171121"/>
                  </a:lnTo>
                  <a:lnTo>
                    <a:pt x="331795" y="167279"/>
                  </a:lnTo>
                  <a:lnTo>
                    <a:pt x="318714" y="165058"/>
                  </a:lnTo>
                  <a:lnTo>
                    <a:pt x="305887" y="164307"/>
                  </a:lnTo>
                  <a:lnTo>
                    <a:pt x="293683" y="164919"/>
                  </a:lnTo>
                  <a:lnTo>
                    <a:pt x="282414" y="166917"/>
                  </a:lnTo>
                  <a:lnTo>
                    <a:pt x="272140" y="170188"/>
                  </a:lnTo>
                  <a:lnTo>
                    <a:pt x="262902" y="174670"/>
                  </a:lnTo>
                  <a:lnTo>
                    <a:pt x="254827" y="180427"/>
                  </a:lnTo>
                  <a:lnTo>
                    <a:pt x="247866" y="187374"/>
                  </a:lnTo>
                  <a:lnTo>
                    <a:pt x="241680" y="195310"/>
                  </a:lnTo>
                  <a:lnTo>
                    <a:pt x="235749" y="204007"/>
                  </a:lnTo>
                  <a:lnTo>
                    <a:pt x="229763" y="213273"/>
                  </a:lnTo>
                  <a:lnTo>
                    <a:pt x="223925" y="223273"/>
                  </a:lnTo>
                  <a:lnTo>
                    <a:pt x="218838" y="234504"/>
                  </a:lnTo>
                  <a:lnTo>
                    <a:pt x="214793" y="247137"/>
                  </a:lnTo>
                  <a:lnTo>
                    <a:pt x="211925" y="261045"/>
                  </a:lnTo>
                  <a:lnTo>
                    <a:pt x="210375" y="275984"/>
                  </a:lnTo>
                  <a:lnTo>
                    <a:pt x="210082" y="291693"/>
                  </a:lnTo>
                  <a:lnTo>
                    <a:pt x="211005" y="307631"/>
                  </a:lnTo>
                  <a:lnTo>
                    <a:pt x="213212" y="323017"/>
                  </a:lnTo>
                  <a:lnTo>
                    <a:pt x="216619" y="337466"/>
                  </a:lnTo>
                  <a:lnTo>
                    <a:pt x="221023" y="350793"/>
                  </a:lnTo>
                  <a:lnTo>
                    <a:pt x="226195" y="362831"/>
                  </a:lnTo>
                  <a:lnTo>
                    <a:pt x="231936" y="373630"/>
                  </a:lnTo>
                  <a:lnTo>
                    <a:pt x="238247" y="383222"/>
                  </a:lnTo>
                  <a:lnTo>
                    <a:pt x="245315" y="391535"/>
                  </a:lnTo>
                  <a:lnTo>
                    <a:pt x="253186" y="398647"/>
                  </a:lnTo>
                  <a:lnTo>
                    <a:pt x="261929" y="404595"/>
                  </a:lnTo>
                  <a:lnTo>
                    <a:pt x="271709" y="409301"/>
                  </a:lnTo>
                  <a:lnTo>
                    <a:pt x="282505" y="412835"/>
                  </a:lnTo>
                  <a:lnTo>
                    <a:pt x="293942" y="415202"/>
                  </a:lnTo>
                  <a:lnTo>
                    <a:pt x="306712" y="416394"/>
                  </a:lnTo>
                  <a:lnTo>
                    <a:pt x="324172" y="415401"/>
                  </a:lnTo>
                  <a:lnTo>
                    <a:pt x="35204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43150" y="2214178"/>
              <a:ext cx="326384" cy="544289"/>
            </a:xfrm>
            <a:custGeom>
              <a:avLst/>
              <a:gdLst/>
              <a:ahLst/>
              <a:cxnLst/>
              <a:rect l="0" t="0" r="0" b="0"/>
              <a:pathLst>
                <a:path w="326384" h="544289">
                  <a:moveTo>
                    <a:pt x="0" y="502174"/>
                  </a:moveTo>
                  <a:lnTo>
                    <a:pt x="0" y="490305"/>
                  </a:lnTo>
                  <a:lnTo>
                    <a:pt x="0" y="477896"/>
                  </a:lnTo>
                  <a:lnTo>
                    <a:pt x="4" y="463709"/>
                  </a:lnTo>
                  <a:lnTo>
                    <a:pt x="177" y="448001"/>
                  </a:lnTo>
                  <a:lnTo>
                    <a:pt x="826" y="431356"/>
                  </a:lnTo>
                  <a:lnTo>
                    <a:pt x="2079" y="414211"/>
                  </a:lnTo>
                  <a:lnTo>
                    <a:pt x="3905" y="396492"/>
                  </a:lnTo>
                  <a:lnTo>
                    <a:pt x="6201" y="377712"/>
                  </a:lnTo>
                  <a:lnTo>
                    <a:pt x="8852" y="357680"/>
                  </a:lnTo>
                  <a:lnTo>
                    <a:pt x="11598" y="336654"/>
                  </a:lnTo>
                  <a:lnTo>
                    <a:pt x="14054" y="315155"/>
                  </a:lnTo>
                  <a:lnTo>
                    <a:pt x="16040" y="293554"/>
                  </a:lnTo>
                  <a:lnTo>
                    <a:pt x="17710" y="272508"/>
                  </a:lnTo>
                  <a:lnTo>
                    <a:pt x="19446" y="252987"/>
                  </a:lnTo>
                  <a:lnTo>
                    <a:pt x="21464" y="235379"/>
                  </a:lnTo>
                  <a:lnTo>
                    <a:pt x="23651" y="219405"/>
                  </a:lnTo>
                  <a:lnTo>
                    <a:pt x="25667" y="204433"/>
                  </a:lnTo>
                  <a:lnTo>
                    <a:pt x="27324" y="189982"/>
                  </a:lnTo>
                  <a:lnTo>
                    <a:pt x="28759" y="175781"/>
                  </a:lnTo>
                  <a:lnTo>
                    <a:pt x="30329" y="161690"/>
                  </a:lnTo>
                  <a:lnTo>
                    <a:pt x="32242" y="147673"/>
                  </a:lnTo>
                  <a:lnTo>
                    <a:pt x="34719" y="134684"/>
                  </a:lnTo>
                  <a:lnTo>
                    <a:pt x="38786" y="124673"/>
                  </a:lnTo>
                  <a:lnTo>
                    <a:pt x="44582" y="118883"/>
                  </a:lnTo>
                  <a:lnTo>
                    <a:pt x="50408" y="117494"/>
                  </a:lnTo>
                  <a:lnTo>
                    <a:pt x="55708" y="119693"/>
                  </a:lnTo>
                  <a:lnTo>
                    <a:pt x="60659" y="124844"/>
                  </a:lnTo>
                  <a:lnTo>
                    <a:pt x="65691" y="132780"/>
                  </a:lnTo>
                  <a:lnTo>
                    <a:pt x="71048" y="143178"/>
                  </a:lnTo>
                  <a:lnTo>
                    <a:pt x="76785" y="155244"/>
                  </a:lnTo>
                  <a:lnTo>
                    <a:pt x="82862" y="167882"/>
                  </a:lnTo>
                  <a:lnTo>
                    <a:pt x="89209" y="180425"/>
                  </a:lnTo>
                  <a:lnTo>
                    <a:pt x="95758" y="192780"/>
                  </a:lnTo>
                  <a:lnTo>
                    <a:pt x="102454" y="205217"/>
                  </a:lnTo>
                  <a:lnTo>
                    <a:pt x="109256" y="217903"/>
                  </a:lnTo>
                  <a:lnTo>
                    <a:pt x="116299" y="230390"/>
                  </a:lnTo>
                  <a:lnTo>
                    <a:pt x="123865" y="241723"/>
                  </a:lnTo>
                  <a:lnTo>
                    <a:pt x="132069" y="251450"/>
                  </a:lnTo>
                  <a:lnTo>
                    <a:pt x="140867" y="259288"/>
                  </a:lnTo>
                  <a:lnTo>
                    <a:pt x="150152" y="264878"/>
                  </a:lnTo>
                  <a:lnTo>
                    <a:pt x="159802" y="268254"/>
                  </a:lnTo>
                  <a:lnTo>
                    <a:pt x="169553" y="269419"/>
                  </a:lnTo>
                  <a:lnTo>
                    <a:pt x="179019" y="268172"/>
                  </a:lnTo>
                  <a:lnTo>
                    <a:pt x="188013" y="264630"/>
                  </a:lnTo>
                  <a:lnTo>
                    <a:pt x="196525" y="259001"/>
                  </a:lnTo>
                  <a:lnTo>
                    <a:pt x="204629" y="251412"/>
                  </a:lnTo>
                  <a:lnTo>
                    <a:pt x="212410" y="242129"/>
                  </a:lnTo>
                  <a:lnTo>
                    <a:pt x="219790" y="231661"/>
                  </a:lnTo>
                  <a:lnTo>
                    <a:pt x="226527" y="220651"/>
                  </a:lnTo>
                  <a:lnTo>
                    <a:pt x="232543" y="209501"/>
                  </a:lnTo>
                  <a:lnTo>
                    <a:pt x="237905" y="198067"/>
                  </a:lnTo>
                  <a:lnTo>
                    <a:pt x="242742" y="185792"/>
                  </a:lnTo>
                  <a:lnTo>
                    <a:pt x="247182" y="172424"/>
                  </a:lnTo>
                  <a:lnTo>
                    <a:pt x="251333" y="158173"/>
                  </a:lnTo>
                  <a:lnTo>
                    <a:pt x="255282" y="143528"/>
                  </a:lnTo>
                  <a:lnTo>
                    <a:pt x="259090" y="128822"/>
                  </a:lnTo>
                  <a:lnTo>
                    <a:pt x="262801" y="114200"/>
                  </a:lnTo>
                  <a:lnTo>
                    <a:pt x="266446" y="99704"/>
                  </a:lnTo>
                  <a:lnTo>
                    <a:pt x="270047" y="85330"/>
                  </a:lnTo>
                  <a:lnTo>
                    <a:pt x="273618" y="71221"/>
                  </a:lnTo>
                  <a:lnTo>
                    <a:pt x="277168" y="57660"/>
                  </a:lnTo>
                  <a:lnTo>
                    <a:pt x="280705" y="44757"/>
                  </a:lnTo>
                  <a:lnTo>
                    <a:pt x="284233" y="32464"/>
                  </a:lnTo>
                  <a:lnTo>
                    <a:pt x="287754" y="20668"/>
                  </a:lnTo>
                  <a:lnTo>
                    <a:pt x="291252" y="9330"/>
                  </a:lnTo>
                  <a:lnTo>
                    <a:pt x="294030" y="1222"/>
                  </a:lnTo>
                  <a:lnTo>
                    <a:pt x="295354" y="0"/>
                  </a:lnTo>
                  <a:lnTo>
                    <a:pt x="295746" y="4757"/>
                  </a:lnTo>
                  <a:lnTo>
                    <a:pt x="295553" y="13416"/>
                  </a:lnTo>
                  <a:lnTo>
                    <a:pt x="294743" y="23985"/>
                  </a:lnTo>
                  <a:lnTo>
                    <a:pt x="293312" y="35264"/>
                  </a:lnTo>
                  <a:lnTo>
                    <a:pt x="291500" y="47169"/>
                  </a:lnTo>
                  <a:lnTo>
                    <a:pt x="289726" y="60398"/>
                  </a:lnTo>
                  <a:lnTo>
                    <a:pt x="288226" y="75283"/>
                  </a:lnTo>
                  <a:lnTo>
                    <a:pt x="286895" y="91730"/>
                  </a:lnTo>
                  <a:lnTo>
                    <a:pt x="285392" y="109466"/>
                  </a:lnTo>
                  <a:lnTo>
                    <a:pt x="283534" y="128190"/>
                  </a:lnTo>
                  <a:lnTo>
                    <a:pt x="281454" y="147800"/>
                  </a:lnTo>
                  <a:lnTo>
                    <a:pt x="279512" y="168395"/>
                  </a:lnTo>
                  <a:lnTo>
                    <a:pt x="277912" y="189946"/>
                  </a:lnTo>
                  <a:lnTo>
                    <a:pt x="276856" y="212145"/>
                  </a:lnTo>
                  <a:lnTo>
                    <a:pt x="276604" y="234506"/>
                  </a:lnTo>
                  <a:lnTo>
                    <a:pt x="277213" y="256740"/>
                  </a:lnTo>
                  <a:lnTo>
                    <a:pt x="278419" y="278907"/>
                  </a:lnTo>
                  <a:lnTo>
                    <a:pt x="279759" y="301317"/>
                  </a:lnTo>
                  <a:lnTo>
                    <a:pt x="280957" y="324118"/>
                  </a:lnTo>
                  <a:lnTo>
                    <a:pt x="282081" y="346668"/>
                  </a:lnTo>
                  <a:lnTo>
                    <a:pt x="283441" y="367676"/>
                  </a:lnTo>
                  <a:lnTo>
                    <a:pt x="285208" y="386552"/>
                  </a:lnTo>
                  <a:lnTo>
                    <a:pt x="287394" y="403514"/>
                  </a:lnTo>
                  <a:lnTo>
                    <a:pt x="289941" y="419216"/>
                  </a:lnTo>
                  <a:lnTo>
                    <a:pt x="292769" y="434184"/>
                  </a:lnTo>
                  <a:lnTo>
                    <a:pt x="295804" y="448580"/>
                  </a:lnTo>
                  <a:lnTo>
                    <a:pt x="298988" y="462274"/>
                  </a:lnTo>
                  <a:lnTo>
                    <a:pt x="302275" y="475235"/>
                  </a:lnTo>
                  <a:lnTo>
                    <a:pt x="305675" y="487480"/>
                  </a:lnTo>
                  <a:lnTo>
                    <a:pt x="309683" y="500434"/>
                  </a:lnTo>
                  <a:lnTo>
                    <a:pt x="315770" y="517470"/>
                  </a:lnTo>
                  <a:lnTo>
                    <a:pt x="326383" y="544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56475" y="2558425"/>
              <a:ext cx="18344" cy="189513"/>
            </a:xfrm>
            <a:custGeom>
              <a:avLst/>
              <a:gdLst/>
              <a:ahLst/>
              <a:cxnLst/>
              <a:rect l="0" t="0" r="0" b="0"/>
              <a:pathLst>
                <a:path w="18344" h="189513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26"/>
                  </a:lnTo>
                  <a:lnTo>
                    <a:pt x="1890" y="72311"/>
                  </a:lnTo>
                  <a:lnTo>
                    <a:pt x="3254" y="83944"/>
                  </a:lnTo>
                  <a:lnTo>
                    <a:pt x="4462" y="96063"/>
                  </a:lnTo>
                  <a:lnTo>
                    <a:pt x="5424" y="108658"/>
                  </a:lnTo>
                  <a:lnTo>
                    <a:pt x="6144" y="121652"/>
                  </a:lnTo>
                  <a:lnTo>
                    <a:pt x="6668" y="134935"/>
                  </a:lnTo>
                  <a:lnTo>
                    <a:pt x="7236" y="147818"/>
                  </a:lnTo>
                  <a:lnTo>
                    <a:pt x="8430" y="160311"/>
                  </a:lnTo>
                  <a:lnTo>
                    <a:pt x="11476" y="173508"/>
                  </a:lnTo>
                  <a:lnTo>
                    <a:pt x="18343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64290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77829" y="2238543"/>
              <a:ext cx="148161" cy="562038"/>
            </a:xfrm>
            <a:custGeom>
              <a:avLst/>
              <a:gdLst/>
              <a:ahLst/>
              <a:cxnLst/>
              <a:rect l="0" t="0" r="0" b="0"/>
              <a:pathLst>
                <a:path w="148161" h="562038">
                  <a:moveTo>
                    <a:pt x="86503" y="435695"/>
                  </a:moveTo>
                  <a:lnTo>
                    <a:pt x="89302" y="426894"/>
                  </a:lnTo>
                  <a:lnTo>
                    <a:pt x="90804" y="418547"/>
                  </a:lnTo>
                  <a:lnTo>
                    <a:pt x="91106" y="409853"/>
                  </a:lnTo>
                  <a:lnTo>
                    <a:pt x="90254" y="400905"/>
                  </a:lnTo>
                  <a:lnTo>
                    <a:pt x="88137" y="392058"/>
                  </a:lnTo>
                  <a:lnTo>
                    <a:pt x="84811" y="383533"/>
                  </a:lnTo>
                  <a:lnTo>
                    <a:pt x="80303" y="375863"/>
                  </a:lnTo>
                  <a:lnTo>
                    <a:pt x="74536" y="369931"/>
                  </a:lnTo>
                  <a:lnTo>
                    <a:pt x="67589" y="366073"/>
                  </a:lnTo>
                  <a:lnTo>
                    <a:pt x="59824" y="364623"/>
                  </a:lnTo>
                  <a:lnTo>
                    <a:pt x="51776" y="366144"/>
                  </a:lnTo>
                  <a:lnTo>
                    <a:pt x="43777" y="370647"/>
                  </a:lnTo>
                  <a:lnTo>
                    <a:pt x="36121" y="377551"/>
                  </a:lnTo>
                  <a:lnTo>
                    <a:pt x="29133" y="385995"/>
                  </a:lnTo>
                  <a:lnTo>
                    <a:pt x="22916" y="395331"/>
                  </a:lnTo>
                  <a:lnTo>
                    <a:pt x="17403" y="405170"/>
                  </a:lnTo>
                  <a:lnTo>
                    <a:pt x="12458" y="415292"/>
                  </a:lnTo>
                  <a:lnTo>
                    <a:pt x="7951" y="425581"/>
                  </a:lnTo>
                  <a:lnTo>
                    <a:pt x="4091" y="436133"/>
                  </a:lnTo>
                  <a:lnTo>
                    <a:pt x="1403" y="447216"/>
                  </a:lnTo>
                  <a:lnTo>
                    <a:pt x="77" y="458939"/>
                  </a:lnTo>
                  <a:lnTo>
                    <a:pt x="0" y="471255"/>
                  </a:lnTo>
                  <a:lnTo>
                    <a:pt x="937" y="484056"/>
                  </a:lnTo>
                  <a:lnTo>
                    <a:pt x="2646" y="497216"/>
                  </a:lnTo>
                  <a:lnTo>
                    <a:pt x="5080" y="510307"/>
                  </a:lnTo>
                  <a:lnTo>
                    <a:pt x="8383" y="522636"/>
                  </a:lnTo>
                  <a:lnTo>
                    <a:pt x="12565" y="533870"/>
                  </a:lnTo>
                  <a:lnTo>
                    <a:pt x="17508" y="543376"/>
                  </a:lnTo>
                  <a:lnTo>
                    <a:pt x="23050" y="550100"/>
                  </a:lnTo>
                  <a:lnTo>
                    <a:pt x="29038" y="553727"/>
                  </a:lnTo>
                  <a:lnTo>
                    <a:pt x="35347" y="554569"/>
                  </a:lnTo>
                  <a:lnTo>
                    <a:pt x="41881" y="553174"/>
                  </a:lnTo>
                  <a:lnTo>
                    <a:pt x="48572" y="550094"/>
                  </a:lnTo>
                  <a:lnTo>
                    <a:pt x="55369" y="545795"/>
                  </a:lnTo>
                  <a:lnTo>
                    <a:pt x="62239" y="540636"/>
                  </a:lnTo>
                  <a:lnTo>
                    <a:pt x="69153" y="534870"/>
                  </a:lnTo>
                  <a:lnTo>
                    <a:pt x="75932" y="528358"/>
                  </a:lnTo>
                  <a:lnTo>
                    <a:pt x="82258" y="520617"/>
                  </a:lnTo>
                  <a:lnTo>
                    <a:pt x="87998" y="511472"/>
                  </a:lnTo>
                  <a:lnTo>
                    <a:pt x="93344" y="500887"/>
                  </a:lnTo>
                  <a:lnTo>
                    <a:pt x="98702" y="488800"/>
                  </a:lnTo>
                  <a:lnTo>
                    <a:pt x="104304" y="475327"/>
                  </a:lnTo>
                  <a:lnTo>
                    <a:pt x="110052" y="460550"/>
                  </a:lnTo>
                  <a:lnTo>
                    <a:pt x="115611" y="444429"/>
                  </a:lnTo>
                  <a:lnTo>
                    <a:pt x="120795" y="427076"/>
                  </a:lnTo>
                  <a:lnTo>
                    <a:pt x="125582" y="409035"/>
                  </a:lnTo>
                  <a:lnTo>
                    <a:pt x="130024" y="391159"/>
                  </a:lnTo>
                  <a:lnTo>
                    <a:pt x="134190" y="373903"/>
                  </a:lnTo>
                  <a:lnTo>
                    <a:pt x="137988" y="356875"/>
                  </a:lnTo>
                  <a:lnTo>
                    <a:pt x="141166" y="339077"/>
                  </a:lnTo>
                  <a:lnTo>
                    <a:pt x="143638" y="319986"/>
                  </a:lnTo>
                  <a:lnTo>
                    <a:pt x="145469" y="299567"/>
                  </a:lnTo>
                  <a:lnTo>
                    <a:pt x="146781" y="278017"/>
                  </a:lnTo>
                  <a:lnTo>
                    <a:pt x="147697" y="255590"/>
                  </a:lnTo>
                  <a:lnTo>
                    <a:pt x="148160" y="232682"/>
                  </a:lnTo>
                  <a:lnTo>
                    <a:pt x="147946" y="209784"/>
                  </a:lnTo>
                  <a:lnTo>
                    <a:pt x="146993" y="187166"/>
                  </a:lnTo>
                  <a:lnTo>
                    <a:pt x="145540" y="164895"/>
                  </a:lnTo>
                  <a:lnTo>
                    <a:pt x="144026" y="142943"/>
                  </a:lnTo>
                  <a:lnTo>
                    <a:pt x="142709" y="121255"/>
                  </a:lnTo>
                  <a:lnTo>
                    <a:pt x="141504" y="100096"/>
                  </a:lnTo>
                  <a:lnTo>
                    <a:pt x="140088" y="80026"/>
                  </a:lnTo>
                  <a:lnTo>
                    <a:pt x="138279" y="61274"/>
                  </a:lnTo>
                  <a:lnTo>
                    <a:pt x="135894" y="44070"/>
                  </a:lnTo>
                  <a:lnTo>
                    <a:pt x="132682" y="28806"/>
                  </a:lnTo>
                  <a:lnTo>
                    <a:pt x="128576" y="15531"/>
                  </a:lnTo>
                  <a:lnTo>
                    <a:pt x="123231" y="5039"/>
                  </a:lnTo>
                  <a:lnTo>
                    <a:pt x="116488" y="0"/>
                  </a:lnTo>
                  <a:lnTo>
                    <a:pt x="109616" y="1432"/>
                  </a:lnTo>
                  <a:lnTo>
                    <a:pt x="103770" y="7155"/>
                  </a:lnTo>
                  <a:lnTo>
                    <a:pt x="98875" y="15938"/>
                  </a:lnTo>
                  <a:lnTo>
                    <a:pt x="94582" y="27487"/>
                  </a:lnTo>
                  <a:lnTo>
                    <a:pt x="90636" y="41480"/>
                  </a:lnTo>
                  <a:lnTo>
                    <a:pt x="87050" y="57621"/>
                  </a:lnTo>
                  <a:lnTo>
                    <a:pt x="84044" y="75745"/>
                  </a:lnTo>
                  <a:lnTo>
                    <a:pt x="81706" y="95554"/>
                  </a:lnTo>
                  <a:lnTo>
                    <a:pt x="80143" y="116044"/>
                  </a:lnTo>
                  <a:lnTo>
                    <a:pt x="79547" y="135647"/>
                  </a:lnTo>
                  <a:lnTo>
                    <a:pt x="79922" y="153569"/>
                  </a:lnTo>
                  <a:lnTo>
                    <a:pt x="80972" y="169888"/>
                  </a:lnTo>
                  <a:lnTo>
                    <a:pt x="82206" y="185157"/>
                  </a:lnTo>
                  <a:lnTo>
                    <a:pt x="83329" y="199854"/>
                  </a:lnTo>
                  <a:lnTo>
                    <a:pt x="84232" y="214746"/>
                  </a:lnTo>
                  <a:lnTo>
                    <a:pt x="84912" y="230904"/>
                  </a:lnTo>
                  <a:lnTo>
                    <a:pt x="85409" y="248776"/>
                  </a:lnTo>
                  <a:lnTo>
                    <a:pt x="85929" y="267649"/>
                  </a:lnTo>
                  <a:lnTo>
                    <a:pt x="86819" y="286011"/>
                  </a:lnTo>
                  <a:lnTo>
                    <a:pt x="88233" y="303033"/>
                  </a:lnTo>
                  <a:lnTo>
                    <a:pt x="89998" y="319051"/>
                  </a:lnTo>
                  <a:lnTo>
                    <a:pt x="91722" y="335167"/>
                  </a:lnTo>
                  <a:lnTo>
                    <a:pt x="93181" y="352032"/>
                  </a:lnTo>
                  <a:lnTo>
                    <a:pt x="94481" y="369327"/>
                  </a:lnTo>
                  <a:lnTo>
                    <a:pt x="95960" y="386045"/>
                  </a:lnTo>
                  <a:lnTo>
                    <a:pt x="97807" y="401635"/>
                  </a:lnTo>
                  <a:lnTo>
                    <a:pt x="100048" y="416191"/>
                  </a:lnTo>
                  <a:lnTo>
                    <a:pt x="102631" y="430181"/>
                  </a:lnTo>
                  <a:lnTo>
                    <a:pt x="105483" y="443958"/>
                  </a:lnTo>
                  <a:lnTo>
                    <a:pt x="108535" y="457702"/>
                  </a:lnTo>
                  <a:lnTo>
                    <a:pt x="111728" y="471484"/>
                  </a:lnTo>
                  <a:lnTo>
                    <a:pt x="115023" y="485311"/>
                  </a:lnTo>
                  <a:lnTo>
                    <a:pt x="118427" y="498960"/>
                  </a:lnTo>
                  <a:lnTo>
                    <a:pt x="122440" y="513539"/>
                  </a:lnTo>
                  <a:lnTo>
                    <a:pt x="128529" y="532565"/>
                  </a:lnTo>
                  <a:lnTo>
                    <a:pt x="139145" y="562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93386" y="2495253"/>
              <a:ext cx="270327" cy="250036"/>
            </a:xfrm>
            <a:custGeom>
              <a:avLst/>
              <a:gdLst/>
              <a:ahLst/>
              <a:cxnLst/>
              <a:rect l="0" t="0" r="0" b="0"/>
              <a:pathLst>
                <a:path w="270327" h="250036">
                  <a:moveTo>
                    <a:pt x="7816" y="84228"/>
                  </a:moveTo>
                  <a:lnTo>
                    <a:pt x="4949" y="93164"/>
                  </a:lnTo>
                  <a:lnTo>
                    <a:pt x="2807" y="102791"/>
                  </a:lnTo>
                  <a:lnTo>
                    <a:pt x="1208" y="114074"/>
                  </a:lnTo>
                  <a:lnTo>
                    <a:pt x="201" y="126569"/>
                  </a:lnTo>
                  <a:lnTo>
                    <a:pt x="0" y="139400"/>
                  </a:lnTo>
                  <a:lnTo>
                    <a:pt x="656" y="152018"/>
                  </a:lnTo>
                  <a:lnTo>
                    <a:pt x="2067" y="164228"/>
                  </a:lnTo>
                  <a:lnTo>
                    <a:pt x="4080" y="176024"/>
                  </a:lnTo>
                  <a:lnTo>
                    <a:pt x="6547" y="187464"/>
                  </a:lnTo>
                  <a:lnTo>
                    <a:pt x="9508" y="198467"/>
                  </a:lnTo>
                  <a:lnTo>
                    <a:pt x="13172" y="208796"/>
                  </a:lnTo>
                  <a:lnTo>
                    <a:pt x="17605" y="218365"/>
                  </a:lnTo>
                  <a:lnTo>
                    <a:pt x="22886" y="226759"/>
                  </a:lnTo>
                  <a:lnTo>
                    <a:pt x="29188" y="233188"/>
                  </a:lnTo>
                  <a:lnTo>
                    <a:pt x="36500" y="237387"/>
                  </a:lnTo>
                  <a:lnTo>
                    <a:pt x="44513" y="239240"/>
                  </a:lnTo>
                  <a:lnTo>
                    <a:pt x="52729" y="238521"/>
                  </a:lnTo>
                  <a:lnTo>
                    <a:pt x="60840" y="235369"/>
                  </a:lnTo>
                  <a:lnTo>
                    <a:pt x="68573" y="230188"/>
                  </a:lnTo>
                  <a:lnTo>
                    <a:pt x="75613" y="223438"/>
                  </a:lnTo>
                  <a:lnTo>
                    <a:pt x="81863" y="215532"/>
                  </a:lnTo>
                  <a:lnTo>
                    <a:pt x="87399" y="206634"/>
                  </a:lnTo>
                  <a:lnTo>
                    <a:pt x="92359" y="196685"/>
                  </a:lnTo>
                  <a:lnTo>
                    <a:pt x="96900" y="185767"/>
                  </a:lnTo>
                  <a:lnTo>
                    <a:pt x="101643" y="175252"/>
                  </a:lnTo>
                  <a:lnTo>
                    <a:pt x="107272" y="168915"/>
                  </a:lnTo>
                  <a:lnTo>
                    <a:pt x="113098" y="168915"/>
                  </a:lnTo>
                  <a:lnTo>
                    <a:pt x="118206" y="173557"/>
                  </a:lnTo>
                  <a:lnTo>
                    <a:pt x="122796" y="181116"/>
                  </a:lnTo>
                  <a:lnTo>
                    <a:pt x="127437" y="190266"/>
                  </a:lnTo>
                  <a:lnTo>
                    <a:pt x="132451" y="200201"/>
                  </a:lnTo>
                  <a:lnTo>
                    <a:pt x="137915" y="210333"/>
                  </a:lnTo>
                  <a:lnTo>
                    <a:pt x="143789" y="220150"/>
                  </a:lnTo>
                  <a:lnTo>
                    <a:pt x="149995" y="229412"/>
                  </a:lnTo>
                  <a:lnTo>
                    <a:pt x="156613" y="237617"/>
                  </a:lnTo>
                  <a:lnTo>
                    <a:pt x="163887" y="243928"/>
                  </a:lnTo>
                  <a:lnTo>
                    <a:pt x="171889" y="248057"/>
                  </a:lnTo>
                  <a:lnTo>
                    <a:pt x="180551" y="250035"/>
                  </a:lnTo>
                  <a:lnTo>
                    <a:pt x="189743" y="249933"/>
                  </a:lnTo>
                  <a:lnTo>
                    <a:pt x="199331" y="248011"/>
                  </a:lnTo>
                  <a:lnTo>
                    <a:pt x="209039" y="244468"/>
                  </a:lnTo>
                  <a:lnTo>
                    <a:pt x="218478" y="239359"/>
                  </a:lnTo>
                  <a:lnTo>
                    <a:pt x="227448" y="232849"/>
                  </a:lnTo>
                  <a:lnTo>
                    <a:pt x="235775" y="225040"/>
                  </a:lnTo>
                  <a:lnTo>
                    <a:pt x="243222" y="215897"/>
                  </a:lnTo>
                  <a:lnTo>
                    <a:pt x="249745" y="205523"/>
                  </a:lnTo>
                  <a:lnTo>
                    <a:pt x="255295" y="194134"/>
                  </a:lnTo>
                  <a:lnTo>
                    <a:pt x="259733" y="181964"/>
                  </a:lnTo>
                  <a:lnTo>
                    <a:pt x="263090" y="169223"/>
                  </a:lnTo>
                  <a:lnTo>
                    <a:pt x="265533" y="156075"/>
                  </a:lnTo>
                  <a:lnTo>
                    <a:pt x="267265" y="142642"/>
                  </a:lnTo>
                  <a:lnTo>
                    <a:pt x="268470" y="129014"/>
                  </a:lnTo>
                  <a:lnTo>
                    <a:pt x="269298" y="115253"/>
                  </a:lnTo>
                  <a:lnTo>
                    <a:pt x="269863" y="101400"/>
                  </a:lnTo>
                  <a:lnTo>
                    <a:pt x="270241" y="87491"/>
                  </a:lnTo>
                  <a:lnTo>
                    <a:pt x="270326" y="73710"/>
                  </a:lnTo>
                  <a:lnTo>
                    <a:pt x="269851" y="60376"/>
                  </a:lnTo>
                  <a:lnTo>
                    <a:pt x="268719" y="47642"/>
                  </a:lnTo>
                  <a:lnTo>
                    <a:pt x="267136" y="35933"/>
                  </a:lnTo>
                  <a:lnTo>
                    <a:pt x="265370" y="24879"/>
                  </a:lnTo>
                  <a:lnTo>
                    <a:pt x="263265" y="13512"/>
                  </a:lnTo>
                  <a:lnTo>
                    <a:pt x="2605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17057" y="2535738"/>
              <a:ext cx="136871" cy="233257"/>
            </a:xfrm>
            <a:custGeom>
              <a:avLst/>
              <a:gdLst/>
              <a:ahLst/>
              <a:cxnLst/>
              <a:rect l="0" t="0" r="0" b="0"/>
              <a:pathLst>
                <a:path w="136871" h="233257">
                  <a:moveTo>
                    <a:pt x="0" y="96386"/>
                  </a:moveTo>
                  <a:lnTo>
                    <a:pt x="5867" y="102254"/>
                  </a:lnTo>
                  <a:lnTo>
                    <a:pt x="11432" y="107818"/>
                  </a:lnTo>
                  <a:lnTo>
                    <a:pt x="17240" y="113617"/>
                  </a:lnTo>
                  <a:lnTo>
                    <a:pt x="23667" y="119698"/>
                  </a:lnTo>
                  <a:lnTo>
                    <a:pt x="31293" y="126028"/>
                  </a:lnTo>
                  <a:lnTo>
                    <a:pt x="40323" y="132542"/>
                  </a:lnTo>
                  <a:lnTo>
                    <a:pt x="50477" y="138700"/>
                  </a:lnTo>
                  <a:lnTo>
                    <a:pt x="61205" y="143537"/>
                  </a:lnTo>
                  <a:lnTo>
                    <a:pt x="72116" y="146630"/>
                  </a:lnTo>
                  <a:lnTo>
                    <a:pt x="82864" y="147891"/>
                  </a:lnTo>
                  <a:lnTo>
                    <a:pt x="93073" y="147298"/>
                  </a:lnTo>
                  <a:lnTo>
                    <a:pt x="102593" y="145037"/>
                  </a:lnTo>
                  <a:lnTo>
                    <a:pt x="111135" y="141096"/>
                  </a:lnTo>
                  <a:lnTo>
                    <a:pt x="118202" y="135186"/>
                  </a:lnTo>
                  <a:lnTo>
                    <a:pt x="123655" y="127325"/>
                  </a:lnTo>
                  <a:lnTo>
                    <a:pt x="127505" y="117795"/>
                  </a:lnTo>
                  <a:lnTo>
                    <a:pt x="129730" y="106958"/>
                  </a:lnTo>
                  <a:lnTo>
                    <a:pt x="130480" y="95155"/>
                  </a:lnTo>
                  <a:lnTo>
                    <a:pt x="129697" y="82825"/>
                  </a:lnTo>
                  <a:lnTo>
                    <a:pt x="127052" y="70483"/>
                  </a:lnTo>
                  <a:lnTo>
                    <a:pt x="122539" y="58412"/>
                  </a:lnTo>
                  <a:lnTo>
                    <a:pt x="116577" y="46851"/>
                  </a:lnTo>
                  <a:lnTo>
                    <a:pt x="109821" y="36080"/>
                  </a:lnTo>
                  <a:lnTo>
                    <a:pt x="102715" y="26176"/>
                  </a:lnTo>
                  <a:lnTo>
                    <a:pt x="95168" y="17373"/>
                  </a:lnTo>
                  <a:lnTo>
                    <a:pt x="86663" y="10129"/>
                  </a:lnTo>
                  <a:lnTo>
                    <a:pt x="76987" y="4566"/>
                  </a:lnTo>
                  <a:lnTo>
                    <a:pt x="66539" y="982"/>
                  </a:lnTo>
                  <a:lnTo>
                    <a:pt x="56134" y="0"/>
                  </a:lnTo>
                  <a:lnTo>
                    <a:pt x="46250" y="1717"/>
                  </a:lnTo>
                  <a:lnTo>
                    <a:pt x="37173" y="5954"/>
                  </a:lnTo>
                  <a:lnTo>
                    <a:pt x="29156" y="12527"/>
                  </a:lnTo>
                  <a:lnTo>
                    <a:pt x="22218" y="21098"/>
                  </a:lnTo>
                  <a:lnTo>
                    <a:pt x="16373" y="31409"/>
                  </a:lnTo>
                  <a:lnTo>
                    <a:pt x="11730" y="43370"/>
                  </a:lnTo>
                  <a:lnTo>
                    <a:pt x="8232" y="56782"/>
                  </a:lnTo>
                  <a:lnTo>
                    <a:pt x="5693" y="71362"/>
                  </a:lnTo>
                  <a:lnTo>
                    <a:pt x="3897" y="86825"/>
                  </a:lnTo>
                  <a:lnTo>
                    <a:pt x="2653" y="102922"/>
                  </a:lnTo>
                  <a:lnTo>
                    <a:pt x="1968" y="119137"/>
                  </a:lnTo>
                  <a:lnTo>
                    <a:pt x="2031" y="134717"/>
                  </a:lnTo>
                  <a:lnTo>
                    <a:pt x="2893" y="149301"/>
                  </a:lnTo>
                  <a:lnTo>
                    <a:pt x="4625" y="162719"/>
                  </a:lnTo>
                  <a:lnTo>
                    <a:pt x="7390" y="174820"/>
                  </a:lnTo>
                  <a:lnTo>
                    <a:pt x="11184" y="185660"/>
                  </a:lnTo>
                  <a:lnTo>
                    <a:pt x="16020" y="195281"/>
                  </a:lnTo>
                  <a:lnTo>
                    <a:pt x="22015" y="203613"/>
                  </a:lnTo>
                  <a:lnTo>
                    <a:pt x="29127" y="210737"/>
                  </a:lnTo>
                  <a:lnTo>
                    <a:pt x="37342" y="216694"/>
                  </a:lnTo>
                  <a:lnTo>
                    <a:pt x="46760" y="221406"/>
                  </a:lnTo>
                  <a:lnTo>
                    <a:pt x="57313" y="224947"/>
                  </a:lnTo>
                  <a:lnTo>
                    <a:pt x="68784" y="227519"/>
                  </a:lnTo>
                  <a:lnTo>
                    <a:pt x="82324" y="229615"/>
                  </a:lnTo>
                  <a:lnTo>
                    <a:pt x="102476" y="231422"/>
                  </a:lnTo>
                  <a:lnTo>
                    <a:pt x="136870" y="233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38156" y="2583342"/>
              <a:ext cx="168309" cy="166624"/>
            </a:xfrm>
            <a:custGeom>
              <a:avLst/>
              <a:gdLst/>
              <a:ahLst/>
              <a:cxnLst/>
              <a:rect l="0" t="0" r="0" b="0"/>
              <a:pathLst>
                <a:path w="168309" h="166624">
                  <a:moveTo>
                    <a:pt x="147398" y="27725"/>
                  </a:moveTo>
                  <a:lnTo>
                    <a:pt x="141464" y="21924"/>
                  </a:lnTo>
                  <a:lnTo>
                    <a:pt x="135259" y="17000"/>
                  </a:lnTo>
                  <a:lnTo>
                    <a:pt x="128159" y="12502"/>
                  </a:lnTo>
                  <a:lnTo>
                    <a:pt x="120046" y="8454"/>
                  </a:lnTo>
                  <a:lnTo>
                    <a:pt x="110751" y="5089"/>
                  </a:lnTo>
                  <a:lnTo>
                    <a:pt x="100308" y="2485"/>
                  </a:lnTo>
                  <a:lnTo>
                    <a:pt x="89055" y="731"/>
                  </a:lnTo>
                  <a:lnTo>
                    <a:pt x="77517" y="0"/>
                  </a:lnTo>
                  <a:lnTo>
                    <a:pt x="66026" y="292"/>
                  </a:lnTo>
                  <a:lnTo>
                    <a:pt x="54873" y="1623"/>
                  </a:lnTo>
                  <a:lnTo>
                    <a:pt x="44385" y="4112"/>
                  </a:lnTo>
                  <a:lnTo>
                    <a:pt x="34669" y="7716"/>
                  </a:lnTo>
                  <a:lnTo>
                    <a:pt x="25824" y="12423"/>
                  </a:lnTo>
                  <a:lnTo>
                    <a:pt x="18021" y="18331"/>
                  </a:lnTo>
                  <a:lnTo>
                    <a:pt x="11296" y="25382"/>
                  </a:lnTo>
                  <a:lnTo>
                    <a:pt x="7077" y="33431"/>
                  </a:lnTo>
                  <a:lnTo>
                    <a:pt x="7269" y="41286"/>
                  </a:lnTo>
                  <a:lnTo>
                    <a:pt x="11373" y="47259"/>
                  </a:lnTo>
                  <a:lnTo>
                    <a:pt x="18445" y="51346"/>
                  </a:lnTo>
                  <a:lnTo>
                    <a:pt x="27665" y="54060"/>
                  </a:lnTo>
                  <a:lnTo>
                    <a:pt x="38238" y="56016"/>
                  </a:lnTo>
                  <a:lnTo>
                    <a:pt x="49391" y="57838"/>
                  </a:lnTo>
                  <a:lnTo>
                    <a:pt x="60664" y="59865"/>
                  </a:lnTo>
                  <a:lnTo>
                    <a:pt x="71859" y="62203"/>
                  </a:lnTo>
                  <a:lnTo>
                    <a:pt x="82917" y="64839"/>
                  </a:lnTo>
                  <a:lnTo>
                    <a:pt x="93841" y="67720"/>
                  </a:lnTo>
                  <a:lnTo>
                    <a:pt x="104655" y="70788"/>
                  </a:lnTo>
                  <a:lnTo>
                    <a:pt x="115383" y="73992"/>
                  </a:lnTo>
                  <a:lnTo>
                    <a:pt x="126041" y="77301"/>
                  </a:lnTo>
                  <a:lnTo>
                    <a:pt x="136318" y="81014"/>
                  </a:lnTo>
                  <a:lnTo>
                    <a:pt x="145614" y="85724"/>
                  </a:lnTo>
                  <a:lnTo>
                    <a:pt x="153671" y="91676"/>
                  </a:lnTo>
                  <a:lnTo>
                    <a:pt x="160232" y="98793"/>
                  </a:lnTo>
                  <a:lnTo>
                    <a:pt x="164890" y="106866"/>
                  </a:lnTo>
                  <a:lnTo>
                    <a:pt x="167605" y="115659"/>
                  </a:lnTo>
                  <a:lnTo>
                    <a:pt x="168308" y="124647"/>
                  </a:lnTo>
                  <a:lnTo>
                    <a:pt x="166744" y="133060"/>
                  </a:lnTo>
                  <a:lnTo>
                    <a:pt x="162985" y="140525"/>
                  </a:lnTo>
                  <a:lnTo>
                    <a:pt x="157210" y="147026"/>
                  </a:lnTo>
                  <a:lnTo>
                    <a:pt x="149522" y="152708"/>
                  </a:lnTo>
                  <a:lnTo>
                    <a:pt x="140171" y="157745"/>
                  </a:lnTo>
                  <a:lnTo>
                    <a:pt x="129659" y="161977"/>
                  </a:lnTo>
                  <a:lnTo>
                    <a:pt x="118620" y="164924"/>
                  </a:lnTo>
                  <a:lnTo>
                    <a:pt x="107454" y="166426"/>
                  </a:lnTo>
                  <a:lnTo>
                    <a:pt x="96179" y="166623"/>
                  </a:lnTo>
                  <a:lnTo>
                    <a:pt x="84544" y="165768"/>
                  </a:lnTo>
                  <a:lnTo>
                    <a:pt x="72427" y="164123"/>
                  </a:lnTo>
                  <a:lnTo>
                    <a:pt x="60068" y="162062"/>
                  </a:lnTo>
                  <a:lnTo>
                    <a:pt x="46561" y="159857"/>
                  </a:lnTo>
                  <a:lnTo>
                    <a:pt x="28484" y="157321"/>
                  </a:lnTo>
                  <a:lnTo>
                    <a:pt x="0" y="154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11896" y="2305741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7662" y="11735"/>
                  </a:lnTo>
                  <a:lnTo>
                    <a:pt x="5520" y="22863"/>
                  </a:lnTo>
                  <a:lnTo>
                    <a:pt x="3917" y="34476"/>
                  </a:lnTo>
                  <a:lnTo>
                    <a:pt x="2736" y="47155"/>
                  </a:lnTo>
                  <a:lnTo>
                    <a:pt x="1887" y="61760"/>
                  </a:lnTo>
                  <a:lnTo>
                    <a:pt x="1290" y="78562"/>
                  </a:lnTo>
                  <a:lnTo>
                    <a:pt x="876" y="96872"/>
                  </a:lnTo>
                  <a:lnTo>
                    <a:pt x="591" y="115382"/>
                  </a:lnTo>
                  <a:lnTo>
                    <a:pt x="398" y="133319"/>
                  </a:lnTo>
                  <a:lnTo>
                    <a:pt x="267" y="150935"/>
                  </a:lnTo>
                  <a:lnTo>
                    <a:pt x="179" y="169194"/>
                  </a:lnTo>
                  <a:lnTo>
                    <a:pt x="120" y="188627"/>
                  </a:lnTo>
                  <a:lnTo>
                    <a:pt x="81" y="209289"/>
                  </a:lnTo>
                  <a:lnTo>
                    <a:pt x="53" y="231011"/>
                  </a:lnTo>
                  <a:lnTo>
                    <a:pt x="36" y="253556"/>
                  </a:lnTo>
                  <a:lnTo>
                    <a:pt x="23" y="276545"/>
                  </a:lnTo>
                  <a:lnTo>
                    <a:pt x="15" y="299498"/>
                  </a:lnTo>
                  <a:lnTo>
                    <a:pt x="10" y="322144"/>
                  </a:lnTo>
                  <a:lnTo>
                    <a:pt x="7" y="344093"/>
                  </a:lnTo>
                  <a:lnTo>
                    <a:pt x="5" y="364766"/>
                  </a:lnTo>
                  <a:lnTo>
                    <a:pt x="3" y="383949"/>
                  </a:lnTo>
                  <a:lnTo>
                    <a:pt x="2" y="401176"/>
                  </a:lnTo>
                  <a:lnTo>
                    <a:pt x="1" y="417236"/>
                  </a:lnTo>
                  <a:lnTo>
                    <a:pt x="0" y="43353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22383" y="2475240"/>
              <a:ext cx="336913" cy="9486"/>
            </a:xfrm>
            <a:custGeom>
              <a:avLst/>
              <a:gdLst/>
              <a:ahLst/>
              <a:cxnLst/>
              <a:rect l="0" t="0" r="0" b="0"/>
              <a:pathLst>
                <a:path w="336913" h="9486">
                  <a:moveTo>
                    <a:pt x="336912" y="9485"/>
                  </a:moveTo>
                  <a:lnTo>
                    <a:pt x="325178" y="9485"/>
                  </a:lnTo>
                  <a:lnTo>
                    <a:pt x="314049" y="9485"/>
                  </a:lnTo>
                  <a:lnTo>
                    <a:pt x="302445" y="9481"/>
                  </a:lnTo>
                  <a:lnTo>
                    <a:pt x="290111" y="9308"/>
                  </a:lnTo>
                  <a:lnTo>
                    <a:pt x="276803" y="8659"/>
                  </a:lnTo>
                  <a:lnTo>
                    <a:pt x="262491" y="7411"/>
                  </a:lnTo>
                  <a:lnTo>
                    <a:pt x="247140" y="5758"/>
                  </a:lnTo>
                  <a:lnTo>
                    <a:pt x="230629" y="4110"/>
                  </a:lnTo>
                  <a:lnTo>
                    <a:pt x="213010" y="2707"/>
                  </a:lnTo>
                  <a:lnTo>
                    <a:pt x="194619" y="1614"/>
                  </a:lnTo>
                  <a:lnTo>
                    <a:pt x="175977" y="806"/>
                  </a:lnTo>
                  <a:lnTo>
                    <a:pt x="157410" y="233"/>
                  </a:lnTo>
                  <a:lnTo>
                    <a:pt x="139368" y="0"/>
                  </a:lnTo>
                  <a:lnTo>
                    <a:pt x="122479" y="369"/>
                  </a:lnTo>
                  <a:lnTo>
                    <a:pt x="106970" y="1427"/>
                  </a:lnTo>
                  <a:lnTo>
                    <a:pt x="92572" y="2950"/>
                  </a:lnTo>
                  <a:lnTo>
                    <a:pt x="78741" y="4510"/>
                  </a:lnTo>
                  <a:lnTo>
                    <a:pt x="65110" y="5854"/>
                  </a:lnTo>
                  <a:lnTo>
                    <a:pt x="51908" y="6910"/>
                  </a:lnTo>
                  <a:lnTo>
                    <a:pt x="38481" y="7807"/>
                  </a:lnTo>
                  <a:lnTo>
                    <a:pt x="22523" y="8620"/>
                  </a:lnTo>
                  <a:lnTo>
                    <a:pt x="0" y="9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72620" y="2368911"/>
              <a:ext cx="7816" cy="431670"/>
            </a:xfrm>
            <a:custGeom>
              <a:avLst/>
              <a:gdLst/>
              <a:ahLst/>
              <a:cxnLst/>
              <a:rect l="0" t="0" r="0" b="0"/>
              <a:pathLst>
                <a:path w="7816" h="431670">
                  <a:moveTo>
                    <a:pt x="7815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60"/>
                  </a:lnTo>
                  <a:lnTo>
                    <a:pt x="201" y="42873"/>
                  </a:lnTo>
                  <a:lnTo>
                    <a:pt x="0" y="57649"/>
                  </a:lnTo>
                  <a:lnTo>
                    <a:pt x="651" y="74018"/>
                  </a:lnTo>
                  <a:lnTo>
                    <a:pt x="1890" y="91359"/>
                  </a:lnTo>
                  <a:lnTo>
                    <a:pt x="3253" y="108747"/>
                  </a:lnTo>
                  <a:lnTo>
                    <a:pt x="4463" y="125668"/>
                  </a:lnTo>
                  <a:lnTo>
                    <a:pt x="5425" y="142466"/>
                  </a:lnTo>
                  <a:lnTo>
                    <a:pt x="6145" y="160108"/>
                  </a:lnTo>
                  <a:lnTo>
                    <a:pt x="6665" y="179090"/>
                  </a:lnTo>
                  <a:lnTo>
                    <a:pt x="7030" y="199265"/>
                  </a:lnTo>
                  <a:lnTo>
                    <a:pt x="7282" y="220119"/>
                  </a:lnTo>
                  <a:lnTo>
                    <a:pt x="7454" y="241261"/>
                  </a:lnTo>
                  <a:lnTo>
                    <a:pt x="7573" y="262323"/>
                  </a:lnTo>
                  <a:lnTo>
                    <a:pt x="7652" y="282910"/>
                  </a:lnTo>
                  <a:lnTo>
                    <a:pt x="7706" y="302858"/>
                  </a:lnTo>
                  <a:lnTo>
                    <a:pt x="7742" y="322031"/>
                  </a:lnTo>
                  <a:lnTo>
                    <a:pt x="7767" y="340226"/>
                  </a:lnTo>
                  <a:lnTo>
                    <a:pt x="7782" y="357419"/>
                  </a:lnTo>
                  <a:lnTo>
                    <a:pt x="7793" y="373338"/>
                  </a:lnTo>
                  <a:lnTo>
                    <a:pt x="7802" y="389040"/>
                  </a:lnTo>
                  <a:lnTo>
                    <a:pt x="7809" y="407025"/>
                  </a:lnTo>
                  <a:lnTo>
                    <a:pt x="781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33036" y="2292853"/>
              <a:ext cx="473784" cy="585873"/>
            </a:xfrm>
            <a:custGeom>
              <a:avLst/>
              <a:gdLst/>
              <a:ahLst/>
              <a:cxnLst/>
              <a:rect l="0" t="0" r="0" b="0"/>
              <a:pathLst>
                <a:path w="473784" h="585873">
                  <a:moveTo>
                    <a:pt x="0" y="76058"/>
                  </a:moveTo>
                  <a:lnTo>
                    <a:pt x="5934" y="70191"/>
                  </a:lnTo>
                  <a:lnTo>
                    <a:pt x="12140" y="64627"/>
                  </a:lnTo>
                  <a:lnTo>
                    <a:pt x="19235" y="58827"/>
                  </a:lnTo>
                  <a:lnTo>
                    <a:pt x="27175" y="52747"/>
                  </a:lnTo>
                  <a:lnTo>
                    <a:pt x="35821" y="46417"/>
                  </a:lnTo>
                  <a:lnTo>
                    <a:pt x="45016" y="39893"/>
                  </a:lnTo>
                  <a:lnTo>
                    <a:pt x="54616" y="33390"/>
                  </a:lnTo>
                  <a:lnTo>
                    <a:pt x="64506" y="27256"/>
                  </a:lnTo>
                  <a:lnTo>
                    <a:pt x="74599" y="21652"/>
                  </a:lnTo>
                  <a:lnTo>
                    <a:pt x="84832" y="16568"/>
                  </a:lnTo>
                  <a:lnTo>
                    <a:pt x="95162" y="11919"/>
                  </a:lnTo>
                  <a:lnTo>
                    <a:pt x="105565" y="7615"/>
                  </a:lnTo>
                  <a:lnTo>
                    <a:pt x="116350" y="3893"/>
                  </a:lnTo>
                  <a:lnTo>
                    <a:pt x="128114" y="1298"/>
                  </a:lnTo>
                  <a:lnTo>
                    <a:pt x="141101" y="34"/>
                  </a:lnTo>
                  <a:lnTo>
                    <a:pt x="154907" y="0"/>
                  </a:lnTo>
                  <a:lnTo>
                    <a:pt x="168713" y="964"/>
                  </a:lnTo>
                  <a:lnTo>
                    <a:pt x="182035" y="2692"/>
                  </a:lnTo>
                  <a:lnTo>
                    <a:pt x="194742" y="5138"/>
                  </a:lnTo>
                  <a:lnTo>
                    <a:pt x="206881" y="8450"/>
                  </a:lnTo>
                  <a:lnTo>
                    <a:pt x="218562" y="12643"/>
                  </a:lnTo>
                  <a:lnTo>
                    <a:pt x="229898" y="17762"/>
                  </a:lnTo>
                  <a:lnTo>
                    <a:pt x="240985" y="23955"/>
                  </a:lnTo>
                  <a:lnTo>
                    <a:pt x="251889" y="31198"/>
                  </a:lnTo>
                  <a:lnTo>
                    <a:pt x="262503" y="39333"/>
                  </a:lnTo>
                  <a:lnTo>
                    <a:pt x="272558" y="48165"/>
                  </a:lnTo>
                  <a:lnTo>
                    <a:pt x="281942" y="57516"/>
                  </a:lnTo>
                  <a:lnTo>
                    <a:pt x="290379" y="67405"/>
                  </a:lnTo>
                  <a:lnTo>
                    <a:pt x="297367" y="78028"/>
                  </a:lnTo>
                  <a:lnTo>
                    <a:pt x="302774" y="89434"/>
                  </a:lnTo>
                  <a:lnTo>
                    <a:pt x="306929" y="101535"/>
                  </a:lnTo>
                  <a:lnTo>
                    <a:pt x="310425" y="114190"/>
                  </a:lnTo>
                  <a:lnTo>
                    <a:pt x="313662" y="127255"/>
                  </a:lnTo>
                  <a:lnTo>
                    <a:pt x="316517" y="140453"/>
                  </a:lnTo>
                  <a:lnTo>
                    <a:pt x="318457" y="153386"/>
                  </a:lnTo>
                  <a:lnTo>
                    <a:pt x="319244" y="165866"/>
                  </a:lnTo>
                  <a:lnTo>
                    <a:pt x="318943" y="178042"/>
                  </a:lnTo>
                  <a:lnTo>
                    <a:pt x="317743" y="190291"/>
                  </a:lnTo>
                  <a:lnTo>
                    <a:pt x="315860" y="202827"/>
                  </a:lnTo>
                  <a:lnTo>
                    <a:pt x="313478" y="215537"/>
                  </a:lnTo>
                  <a:lnTo>
                    <a:pt x="310739" y="228076"/>
                  </a:lnTo>
                  <a:lnTo>
                    <a:pt x="307750" y="240254"/>
                  </a:lnTo>
                  <a:lnTo>
                    <a:pt x="304423" y="252043"/>
                  </a:lnTo>
                  <a:lnTo>
                    <a:pt x="300505" y="263492"/>
                  </a:lnTo>
                  <a:lnTo>
                    <a:pt x="295899" y="274666"/>
                  </a:lnTo>
                  <a:lnTo>
                    <a:pt x="290499" y="285304"/>
                  </a:lnTo>
                  <a:lnTo>
                    <a:pt x="284116" y="294850"/>
                  </a:lnTo>
                  <a:lnTo>
                    <a:pt x="276745" y="303086"/>
                  </a:lnTo>
                  <a:lnTo>
                    <a:pt x="268523" y="310108"/>
                  </a:lnTo>
                  <a:lnTo>
                    <a:pt x="259635" y="316142"/>
                  </a:lnTo>
                  <a:lnTo>
                    <a:pt x="250245" y="321419"/>
                  </a:lnTo>
                  <a:lnTo>
                    <a:pt x="240332" y="325983"/>
                  </a:lnTo>
                  <a:lnTo>
                    <a:pt x="229692" y="329683"/>
                  </a:lnTo>
                  <a:lnTo>
                    <a:pt x="218302" y="332519"/>
                  </a:lnTo>
                  <a:lnTo>
                    <a:pt x="207235" y="334955"/>
                  </a:lnTo>
                  <a:lnTo>
                    <a:pt x="198631" y="338480"/>
                  </a:lnTo>
                  <a:lnTo>
                    <a:pt x="193709" y="343917"/>
                  </a:lnTo>
                  <a:lnTo>
                    <a:pt x="192364" y="350462"/>
                  </a:lnTo>
                  <a:lnTo>
                    <a:pt x="193739" y="357858"/>
                  </a:lnTo>
                  <a:lnTo>
                    <a:pt x="196993" y="366182"/>
                  </a:lnTo>
                  <a:lnTo>
                    <a:pt x="201508" y="375621"/>
                  </a:lnTo>
                  <a:lnTo>
                    <a:pt x="206863" y="386162"/>
                  </a:lnTo>
                  <a:lnTo>
                    <a:pt x="212775" y="397480"/>
                  </a:lnTo>
                  <a:lnTo>
                    <a:pt x="219057" y="409062"/>
                  </a:lnTo>
                  <a:lnTo>
                    <a:pt x="225591" y="420592"/>
                  </a:lnTo>
                  <a:lnTo>
                    <a:pt x="232456" y="432111"/>
                  </a:lnTo>
                  <a:lnTo>
                    <a:pt x="239906" y="443910"/>
                  </a:lnTo>
                  <a:lnTo>
                    <a:pt x="248034" y="456145"/>
                  </a:lnTo>
                  <a:lnTo>
                    <a:pt x="256781" y="468820"/>
                  </a:lnTo>
                  <a:lnTo>
                    <a:pt x="266033" y="481868"/>
                  </a:lnTo>
                  <a:lnTo>
                    <a:pt x="275675" y="495197"/>
                  </a:lnTo>
                  <a:lnTo>
                    <a:pt x="285928" y="508403"/>
                  </a:lnTo>
                  <a:lnTo>
                    <a:pt x="297330" y="520810"/>
                  </a:lnTo>
                  <a:lnTo>
                    <a:pt x="310067" y="532114"/>
                  </a:lnTo>
                  <a:lnTo>
                    <a:pt x="323706" y="542347"/>
                  </a:lnTo>
                  <a:lnTo>
                    <a:pt x="337400" y="551688"/>
                  </a:lnTo>
                  <a:lnTo>
                    <a:pt x="350650" y="560335"/>
                  </a:lnTo>
                  <a:lnTo>
                    <a:pt x="363479" y="568144"/>
                  </a:lnTo>
                  <a:lnTo>
                    <a:pt x="376231" y="574645"/>
                  </a:lnTo>
                  <a:lnTo>
                    <a:pt x="389138" y="579683"/>
                  </a:lnTo>
                  <a:lnTo>
                    <a:pt x="402113" y="583236"/>
                  </a:lnTo>
                  <a:lnTo>
                    <a:pt x="414836" y="585256"/>
                  </a:lnTo>
                  <a:lnTo>
                    <a:pt x="427128" y="585872"/>
                  </a:lnTo>
                  <a:lnTo>
                    <a:pt x="438525" y="585302"/>
                  </a:lnTo>
                  <a:lnTo>
                    <a:pt x="449327" y="583599"/>
                  </a:lnTo>
                  <a:lnTo>
                    <a:pt x="460482" y="579498"/>
                  </a:lnTo>
                  <a:lnTo>
                    <a:pt x="473783" y="570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53369" y="2557624"/>
              <a:ext cx="142922" cy="211371"/>
            </a:xfrm>
            <a:custGeom>
              <a:avLst/>
              <a:gdLst/>
              <a:ahLst/>
              <a:cxnLst/>
              <a:rect l="0" t="0" r="0" b="0"/>
              <a:pathLst>
                <a:path w="142922" h="211371">
                  <a:moveTo>
                    <a:pt x="6050" y="85029"/>
                  </a:moveTo>
                  <a:lnTo>
                    <a:pt x="12052" y="90762"/>
                  </a:lnTo>
                  <a:lnTo>
                    <a:pt x="18898" y="95046"/>
                  </a:lnTo>
                  <a:lnTo>
                    <a:pt x="27285" y="98247"/>
                  </a:lnTo>
                  <a:lnTo>
                    <a:pt x="36913" y="100436"/>
                  </a:lnTo>
                  <a:lnTo>
                    <a:pt x="47227" y="101485"/>
                  </a:lnTo>
                  <a:lnTo>
                    <a:pt x="57835" y="101427"/>
                  </a:lnTo>
                  <a:lnTo>
                    <a:pt x="68532" y="100430"/>
                  </a:lnTo>
                  <a:lnTo>
                    <a:pt x="79232" y="98702"/>
                  </a:lnTo>
                  <a:lnTo>
                    <a:pt x="89899" y="96427"/>
                  </a:lnTo>
                  <a:lnTo>
                    <a:pt x="100365" y="93598"/>
                  </a:lnTo>
                  <a:lnTo>
                    <a:pt x="110328" y="90022"/>
                  </a:lnTo>
                  <a:lnTo>
                    <a:pt x="119646" y="85644"/>
                  </a:lnTo>
                  <a:lnTo>
                    <a:pt x="127871" y="80229"/>
                  </a:lnTo>
                  <a:lnTo>
                    <a:pt x="134185" y="73305"/>
                  </a:lnTo>
                  <a:lnTo>
                    <a:pt x="138312" y="64762"/>
                  </a:lnTo>
                  <a:lnTo>
                    <a:pt x="140285" y="55109"/>
                  </a:lnTo>
                  <a:lnTo>
                    <a:pt x="140180" y="45252"/>
                  </a:lnTo>
                  <a:lnTo>
                    <a:pt x="138255" y="35743"/>
                  </a:lnTo>
                  <a:lnTo>
                    <a:pt x="134711" y="26922"/>
                  </a:lnTo>
                  <a:lnTo>
                    <a:pt x="129599" y="19077"/>
                  </a:lnTo>
                  <a:lnTo>
                    <a:pt x="123088" y="12259"/>
                  </a:lnTo>
                  <a:lnTo>
                    <a:pt x="115278" y="6665"/>
                  </a:lnTo>
                  <a:lnTo>
                    <a:pt x="106134" y="2723"/>
                  </a:lnTo>
                  <a:lnTo>
                    <a:pt x="95769" y="517"/>
                  </a:lnTo>
                  <a:lnTo>
                    <a:pt x="84726" y="0"/>
                  </a:lnTo>
                  <a:lnTo>
                    <a:pt x="73853" y="1164"/>
                  </a:lnTo>
                  <a:lnTo>
                    <a:pt x="63618" y="3834"/>
                  </a:lnTo>
                  <a:lnTo>
                    <a:pt x="54120" y="7727"/>
                  </a:lnTo>
                  <a:lnTo>
                    <a:pt x="45280" y="12549"/>
                  </a:lnTo>
                  <a:lnTo>
                    <a:pt x="36968" y="18051"/>
                  </a:lnTo>
                  <a:lnTo>
                    <a:pt x="29216" y="24200"/>
                  </a:lnTo>
                  <a:lnTo>
                    <a:pt x="22222" y="31159"/>
                  </a:lnTo>
                  <a:lnTo>
                    <a:pt x="16034" y="38957"/>
                  </a:lnTo>
                  <a:lnTo>
                    <a:pt x="10725" y="47651"/>
                  </a:lnTo>
                  <a:lnTo>
                    <a:pt x="6456" y="57398"/>
                  </a:lnTo>
                  <a:lnTo>
                    <a:pt x="3219" y="68181"/>
                  </a:lnTo>
                  <a:lnTo>
                    <a:pt x="1029" y="79847"/>
                  </a:lnTo>
                  <a:lnTo>
                    <a:pt x="0" y="92202"/>
                  </a:lnTo>
                  <a:lnTo>
                    <a:pt x="89" y="105063"/>
                  </a:lnTo>
                  <a:lnTo>
                    <a:pt x="1285" y="118122"/>
                  </a:lnTo>
                  <a:lnTo>
                    <a:pt x="3681" y="130962"/>
                  </a:lnTo>
                  <a:lnTo>
                    <a:pt x="7218" y="143369"/>
                  </a:lnTo>
                  <a:lnTo>
                    <a:pt x="11711" y="155157"/>
                  </a:lnTo>
                  <a:lnTo>
                    <a:pt x="16944" y="166082"/>
                  </a:lnTo>
                  <a:lnTo>
                    <a:pt x="22730" y="176088"/>
                  </a:lnTo>
                  <a:lnTo>
                    <a:pt x="29241" y="184961"/>
                  </a:lnTo>
                  <a:lnTo>
                    <a:pt x="36976" y="192250"/>
                  </a:lnTo>
                  <a:lnTo>
                    <a:pt x="46112" y="197857"/>
                  </a:lnTo>
                  <a:lnTo>
                    <a:pt x="56691" y="201980"/>
                  </a:lnTo>
                  <a:lnTo>
                    <a:pt x="68773" y="204921"/>
                  </a:lnTo>
                  <a:lnTo>
                    <a:pt x="82215" y="206978"/>
                  </a:lnTo>
                  <a:lnTo>
                    <a:pt x="96007" y="208399"/>
                  </a:lnTo>
                  <a:lnTo>
                    <a:pt x="109729" y="209524"/>
                  </a:lnTo>
                  <a:lnTo>
                    <a:pt x="124587" y="210458"/>
                  </a:lnTo>
                  <a:lnTo>
                    <a:pt x="142921" y="211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91005" y="2613785"/>
              <a:ext cx="300180" cy="471065"/>
            </a:xfrm>
            <a:custGeom>
              <a:avLst/>
              <a:gdLst/>
              <a:ahLst/>
              <a:cxnLst/>
              <a:rect l="0" t="0" r="0" b="0"/>
              <a:pathLst>
                <a:path w="300180" h="471065">
                  <a:moveTo>
                    <a:pt x="200041" y="113095"/>
                  </a:moveTo>
                  <a:lnTo>
                    <a:pt x="211643" y="110095"/>
                  </a:lnTo>
                  <a:lnTo>
                    <a:pt x="221491" y="106672"/>
                  </a:lnTo>
                  <a:lnTo>
                    <a:pt x="230488" y="102467"/>
                  </a:lnTo>
                  <a:lnTo>
                    <a:pt x="238583" y="97221"/>
                  </a:lnTo>
                  <a:lnTo>
                    <a:pt x="245313" y="90443"/>
                  </a:lnTo>
                  <a:lnTo>
                    <a:pt x="250525" y="82010"/>
                  </a:lnTo>
                  <a:lnTo>
                    <a:pt x="254206" y="72271"/>
                  </a:lnTo>
                  <a:lnTo>
                    <a:pt x="256315" y="61828"/>
                  </a:lnTo>
                  <a:lnTo>
                    <a:pt x="256986" y="51109"/>
                  </a:lnTo>
                  <a:lnTo>
                    <a:pt x="256149" y="40492"/>
                  </a:lnTo>
                  <a:lnTo>
                    <a:pt x="253468" y="30371"/>
                  </a:lnTo>
                  <a:lnTo>
                    <a:pt x="248920" y="20916"/>
                  </a:lnTo>
                  <a:lnTo>
                    <a:pt x="242598" y="12586"/>
                  </a:lnTo>
                  <a:lnTo>
                    <a:pt x="234533" y="6194"/>
                  </a:lnTo>
                  <a:lnTo>
                    <a:pt x="224933" y="2011"/>
                  </a:lnTo>
                  <a:lnTo>
                    <a:pt x="214419" y="0"/>
                  </a:lnTo>
                  <a:lnTo>
                    <a:pt x="203911" y="78"/>
                  </a:lnTo>
                  <a:lnTo>
                    <a:pt x="193930" y="1990"/>
                  </a:lnTo>
                  <a:lnTo>
                    <a:pt x="184774" y="5695"/>
                  </a:lnTo>
                  <a:lnTo>
                    <a:pt x="176696" y="11446"/>
                  </a:lnTo>
                  <a:lnTo>
                    <a:pt x="169710" y="19196"/>
                  </a:lnTo>
                  <a:lnTo>
                    <a:pt x="163662" y="28482"/>
                  </a:lnTo>
                  <a:lnTo>
                    <a:pt x="158348" y="38623"/>
                  </a:lnTo>
                  <a:lnTo>
                    <a:pt x="153591" y="49145"/>
                  </a:lnTo>
                  <a:lnTo>
                    <a:pt x="149563" y="59801"/>
                  </a:lnTo>
                  <a:lnTo>
                    <a:pt x="146760" y="70481"/>
                  </a:lnTo>
                  <a:lnTo>
                    <a:pt x="145357" y="81144"/>
                  </a:lnTo>
                  <a:lnTo>
                    <a:pt x="145229" y="91778"/>
                  </a:lnTo>
                  <a:lnTo>
                    <a:pt x="146131" y="102386"/>
                  </a:lnTo>
                  <a:lnTo>
                    <a:pt x="147820" y="112962"/>
                  </a:lnTo>
                  <a:lnTo>
                    <a:pt x="150412" y="123184"/>
                  </a:lnTo>
                  <a:lnTo>
                    <a:pt x="154353" y="132444"/>
                  </a:lnTo>
                  <a:lnTo>
                    <a:pt x="159782" y="140471"/>
                  </a:lnTo>
                  <a:lnTo>
                    <a:pt x="166545" y="146842"/>
                  </a:lnTo>
                  <a:lnTo>
                    <a:pt x="174381" y="150841"/>
                  </a:lnTo>
                  <a:lnTo>
                    <a:pt x="183018" y="152299"/>
                  </a:lnTo>
                  <a:lnTo>
                    <a:pt x="192071" y="151346"/>
                  </a:lnTo>
                  <a:lnTo>
                    <a:pt x="201061" y="148130"/>
                  </a:lnTo>
                  <a:lnTo>
                    <a:pt x="209727" y="142971"/>
                  </a:lnTo>
                  <a:lnTo>
                    <a:pt x="217849" y="136274"/>
                  </a:lnTo>
                  <a:lnTo>
                    <a:pt x="225158" y="128425"/>
                  </a:lnTo>
                  <a:lnTo>
                    <a:pt x="231592" y="119745"/>
                  </a:lnTo>
                  <a:lnTo>
                    <a:pt x="237252" y="110480"/>
                  </a:lnTo>
                  <a:lnTo>
                    <a:pt x="242298" y="100809"/>
                  </a:lnTo>
                  <a:lnTo>
                    <a:pt x="246887" y="90930"/>
                  </a:lnTo>
                  <a:lnTo>
                    <a:pt x="251368" y="83439"/>
                  </a:lnTo>
                  <a:lnTo>
                    <a:pt x="255492" y="81688"/>
                  </a:lnTo>
                  <a:lnTo>
                    <a:pt x="258411" y="85020"/>
                  </a:lnTo>
                  <a:lnTo>
                    <a:pt x="260251" y="91947"/>
                  </a:lnTo>
                  <a:lnTo>
                    <a:pt x="261543" y="101283"/>
                  </a:lnTo>
                  <a:lnTo>
                    <a:pt x="262876" y="112212"/>
                  </a:lnTo>
                  <a:lnTo>
                    <a:pt x="264550" y="124195"/>
                  </a:lnTo>
                  <a:lnTo>
                    <a:pt x="266639" y="137040"/>
                  </a:lnTo>
                  <a:lnTo>
                    <a:pt x="269104" y="150820"/>
                  </a:lnTo>
                  <a:lnTo>
                    <a:pt x="271873" y="165494"/>
                  </a:lnTo>
                  <a:lnTo>
                    <a:pt x="275034" y="180439"/>
                  </a:lnTo>
                  <a:lnTo>
                    <a:pt x="278830" y="194561"/>
                  </a:lnTo>
                  <a:lnTo>
                    <a:pt x="283338" y="207327"/>
                  </a:lnTo>
                  <a:lnTo>
                    <a:pt x="288161" y="219033"/>
                  </a:lnTo>
                  <a:lnTo>
                    <a:pt x="292558" y="230504"/>
                  </a:lnTo>
                  <a:lnTo>
                    <a:pt x="296137" y="242262"/>
                  </a:lnTo>
                  <a:lnTo>
                    <a:pt x="298689" y="254485"/>
                  </a:lnTo>
                  <a:lnTo>
                    <a:pt x="300027" y="267163"/>
                  </a:lnTo>
                  <a:lnTo>
                    <a:pt x="300179" y="280220"/>
                  </a:lnTo>
                  <a:lnTo>
                    <a:pt x="299161" y="293568"/>
                  </a:lnTo>
                  <a:lnTo>
                    <a:pt x="296891" y="307127"/>
                  </a:lnTo>
                  <a:lnTo>
                    <a:pt x="293443" y="320828"/>
                  </a:lnTo>
                  <a:lnTo>
                    <a:pt x="289009" y="334298"/>
                  </a:lnTo>
                  <a:lnTo>
                    <a:pt x="283818" y="346889"/>
                  </a:lnTo>
                  <a:lnTo>
                    <a:pt x="278060" y="358314"/>
                  </a:lnTo>
                  <a:lnTo>
                    <a:pt x="271569" y="368460"/>
                  </a:lnTo>
                  <a:lnTo>
                    <a:pt x="263846" y="377211"/>
                  </a:lnTo>
                  <a:lnTo>
                    <a:pt x="254722" y="384652"/>
                  </a:lnTo>
                  <a:lnTo>
                    <a:pt x="244323" y="391008"/>
                  </a:lnTo>
                  <a:lnTo>
                    <a:pt x="232894" y="396527"/>
                  </a:lnTo>
                  <a:lnTo>
                    <a:pt x="220681" y="401431"/>
                  </a:lnTo>
                  <a:lnTo>
                    <a:pt x="207733" y="405898"/>
                  </a:lnTo>
                  <a:lnTo>
                    <a:pt x="193912" y="410060"/>
                  </a:lnTo>
                  <a:lnTo>
                    <a:pt x="179214" y="414010"/>
                  </a:lnTo>
                  <a:lnTo>
                    <a:pt x="163919" y="417817"/>
                  </a:lnTo>
                  <a:lnTo>
                    <a:pt x="148501" y="421527"/>
                  </a:lnTo>
                  <a:lnTo>
                    <a:pt x="133239" y="425170"/>
                  </a:lnTo>
                  <a:lnTo>
                    <a:pt x="118228" y="428770"/>
                  </a:lnTo>
                  <a:lnTo>
                    <a:pt x="103463" y="432339"/>
                  </a:lnTo>
                  <a:lnTo>
                    <a:pt x="88910" y="435893"/>
                  </a:lnTo>
                  <a:lnTo>
                    <a:pt x="74850" y="439602"/>
                  </a:lnTo>
                  <a:lnTo>
                    <a:pt x="61851" y="443778"/>
                  </a:lnTo>
                  <a:lnTo>
                    <a:pt x="50150" y="448544"/>
                  </a:lnTo>
                  <a:lnTo>
                    <a:pt x="39756" y="453562"/>
                  </a:lnTo>
                  <a:lnTo>
                    <a:pt x="29514" y="458620"/>
                  </a:lnTo>
                  <a:lnTo>
                    <a:pt x="17411" y="464163"/>
                  </a:lnTo>
                  <a:lnTo>
                    <a:pt x="0" y="471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44361" y="2621595"/>
              <a:ext cx="15143" cy="178986"/>
            </a:xfrm>
            <a:custGeom>
              <a:avLst/>
              <a:gdLst/>
              <a:ahLst/>
              <a:cxnLst/>
              <a:rect l="0" t="0" r="0" b="0"/>
              <a:pathLst>
                <a:path w="15143" h="178986">
                  <a:moveTo>
                    <a:pt x="4613" y="0"/>
                  </a:moveTo>
                  <a:lnTo>
                    <a:pt x="1814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102"/>
                  </a:lnTo>
                  <a:lnTo>
                    <a:pt x="3003" y="76039"/>
                  </a:lnTo>
                  <a:lnTo>
                    <a:pt x="4178" y="89320"/>
                  </a:lnTo>
                  <a:lnTo>
                    <a:pt x="5813" y="102833"/>
                  </a:lnTo>
                  <a:lnTo>
                    <a:pt x="7750" y="116281"/>
                  </a:lnTo>
                  <a:lnTo>
                    <a:pt x="9798" y="130709"/>
                  </a:lnTo>
                  <a:lnTo>
                    <a:pt x="12141" y="149619"/>
                  </a:lnTo>
                  <a:lnTo>
                    <a:pt x="1514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59503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53071" y="2616992"/>
              <a:ext cx="160464" cy="187173"/>
            </a:xfrm>
            <a:custGeom>
              <a:avLst/>
              <a:gdLst/>
              <a:ahLst/>
              <a:cxnLst/>
              <a:rect l="0" t="0" r="0" b="0"/>
              <a:pathLst>
                <a:path w="160464" h="187173">
                  <a:moveTo>
                    <a:pt x="117002" y="4603"/>
                  </a:moveTo>
                  <a:lnTo>
                    <a:pt x="105333" y="1804"/>
                  </a:lnTo>
                  <a:lnTo>
                    <a:pt x="94844" y="302"/>
                  </a:lnTo>
                  <a:lnTo>
                    <a:pt x="84547" y="0"/>
                  </a:lnTo>
                  <a:lnTo>
                    <a:pt x="74419" y="852"/>
                  </a:lnTo>
                  <a:lnTo>
                    <a:pt x="64724" y="2968"/>
                  </a:lnTo>
                  <a:lnTo>
                    <a:pt x="55588" y="6290"/>
                  </a:lnTo>
                  <a:lnTo>
                    <a:pt x="46984" y="10625"/>
                  </a:lnTo>
                  <a:lnTo>
                    <a:pt x="38822" y="15745"/>
                  </a:lnTo>
                  <a:lnTo>
                    <a:pt x="31003" y="21447"/>
                  </a:lnTo>
                  <a:lnTo>
                    <a:pt x="23600" y="27732"/>
                  </a:lnTo>
                  <a:lnTo>
                    <a:pt x="16847" y="34781"/>
                  </a:lnTo>
                  <a:lnTo>
                    <a:pt x="10830" y="42643"/>
                  </a:lnTo>
                  <a:lnTo>
                    <a:pt x="5806" y="51551"/>
                  </a:lnTo>
                  <a:lnTo>
                    <a:pt x="2261" y="61973"/>
                  </a:lnTo>
                  <a:lnTo>
                    <a:pt x="331" y="74023"/>
                  </a:lnTo>
                  <a:lnTo>
                    <a:pt x="0" y="87353"/>
                  </a:lnTo>
                  <a:lnTo>
                    <a:pt x="1292" y="101364"/>
                  </a:lnTo>
                  <a:lnTo>
                    <a:pt x="4048" y="115629"/>
                  </a:lnTo>
                  <a:lnTo>
                    <a:pt x="7998" y="129611"/>
                  </a:lnTo>
                  <a:lnTo>
                    <a:pt x="12858" y="142613"/>
                  </a:lnTo>
                  <a:lnTo>
                    <a:pt x="18391" y="154342"/>
                  </a:lnTo>
                  <a:lnTo>
                    <a:pt x="24731" y="164538"/>
                  </a:lnTo>
                  <a:lnTo>
                    <a:pt x="32349" y="172798"/>
                  </a:lnTo>
                  <a:lnTo>
                    <a:pt x="41398" y="179091"/>
                  </a:lnTo>
                  <a:lnTo>
                    <a:pt x="51578" y="183522"/>
                  </a:lnTo>
                  <a:lnTo>
                    <a:pt x="62328" y="186147"/>
                  </a:lnTo>
                  <a:lnTo>
                    <a:pt x="73259" y="187172"/>
                  </a:lnTo>
                  <a:lnTo>
                    <a:pt x="84021" y="186746"/>
                  </a:lnTo>
                  <a:lnTo>
                    <a:pt x="94240" y="184873"/>
                  </a:lnTo>
                  <a:lnTo>
                    <a:pt x="103775" y="181686"/>
                  </a:lnTo>
                  <a:lnTo>
                    <a:pt x="112668" y="177260"/>
                  </a:lnTo>
                  <a:lnTo>
                    <a:pt x="121035" y="171541"/>
                  </a:lnTo>
                  <a:lnTo>
                    <a:pt x="128997" y="164619"/>
                  </a:lnTo>
                  <a:lnTo>
                    <a:pt x="136499" y="156701"/>
                  </a:lnTo>
                  <a:lnTo>
                    <a:pt x="143319" y="148015"/>
                  </a:lnTo>
                  <a:lnTo>
                    <a:pt x="149380" y="138761"/>
                  </a:lnTo>
                  <a:lnTo>
                    <a:pt x="154434" y="128938"/>
                  </a:lnTo>
                  <a:lnTo>
                    <a:pt x="157999" y="118359"/>
                  </a:lnTo>
                  <a:lnTo>
                    <a:pt x="159950" y="106987"/>
                  </a:lnTo>
                  <a:lnTo>
                    <a:pt x="160463" y="95078"/>
                  </a:lnTo>
                  <a:lnTo>
                    <a:pt x="159825" y="83085"/>
                  </a:lnTo>
                  <a:lnTo>
                    <a:pt x="158322" y="71281"/>
                  </a:lnTo>
                  <a:lnTo>
                    <a:pt x="156027" y="59915"/>
                  </a:lnTo>
                  <a:lnTo>
                    <a:pt x="152817" y="49282"/>
                  </a:lnTo>
                  <a:lnTo>
                    <a:pt x="148706" y="39475"/>
                  </a:lnTo>
                  <a:lnTo>
                    <a:pt x="144130" y="30709"/>
                  </a:lnTo>
                  <a:lnTo>
                    <a:pt x="139420" y="22555"/>
                  </a:lnTo>
                  <a:lnTo>
                    <a:pt x="134159" y="14300"/>
                  </a:lnTo>
                  <a:lnTo>
                    <a:pt x="127530" y="4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34752" y="2507618"/>
              <a:ext cx="219591" cy="335077"/>
            </a:xfrm>
            <a:custGeom>
              <a:avLst/>
              <a:gdLst/>
              <a:ahLst/>
              <a:cxnLst/>
              <a:rect l="0" t="0" r="0" b="0"/>
              <a:pathLst>
                <a:path w="219591" h="335077">
                  <a:moveTo>
                    <a:pt x="30077" y="166620"/>
                  </a:moveTo>
                  <a:lnTo>
                    <a:pt x="32943" y="175488"/>
                  </a:lnTo>
                  <a:lnTo>
                    <a:pt x="35085" y="184475"/>
                  </a:lnTo>
                  <a:lnTo>
                    <a:pt x="36693" y="194470"/>
                  </a:lnTo>
                  <a:lnTo>
                    <a:pt x="38045" y="205451"/>
                  </a:lnTo>
                  <a:lnTo>
                    <a:pt x="39544" y="217262"/>
                  </a:lnTo>
                  <a:lnTo>
                    <a:pt x="41394" y="229721"/>
                  </a:lnTo>
                  <a:lnTo>
                    <a:pt x="43633" y="242659"/>
                  </a:lnTo>
                  <a:lnTo>
                    <a:pt x="46215" y="255940"/>
                  </a:lnTo>
                  <a:lnTo>
                    <a:pt x="49025" y="269396"/>
                  </a:lnTo>
                  <a:lnTo>
                    <a:pt x="50640" y="280624"/>
                  </a:lnTo>
                  <a:lnTo>
                    <a:pt x="49528" y="285775"/>
                  </a:lnTo>
                  <a:lnTo>
                    <a:pt x="46450" y="284357"/>
                  </a:lnTo>
                  <a:lnTo>
                    <a:pt x="42100" y="277807"/>
                  </a:lnTo>
                  <a:lnTo>
                    <a:pt x="37061" y="267985"/>
                  </a:lnTo>
                  <a:lnTo>
                    <a:pt x="31912" y="256665"/>
                  </a:lnTo>
                  <a:lnTo>
                    <a:pt x="26969" y="244906"/>
                  </a:lnTo>
                  <a:lnTo>
                    <a:pt x="22331" y="232857"/>
                  </a:lnTo>
                  <a:lnTo>
                    <a:pt x="17980" y="220069"/>
                  </a:lnTo>
                  <a:lnTo>
                    <a:pt x="13871" y="206302"/>
                  </a:lnTo>
                  <a:lnTo>
                    <a:pt x="10109" y="191590"/>
                  </a:lnTo>
                  <a:lnTo>
                    <a:pt x="6955" y="176092"/>
                  </a:lnTo>
                  <a:lnTo>
                    <a:pt x="4497" y="159994"/>
                  </a:lnTo>
                  <a:lnTo>
                    <a:pt x="2676" y="143622"/>
                  </a:lnTo>
                  <a:lnTo>
                    <a:pt x="1371" y="127410"/>
                  </a:lnTo>
                  <a:lnTo>
                    <a:pt x="461" y="111588"/>
                  </a:lnTo>
                  <a:lnTo>
                    <a:pt x="0" y="96356"/>
                  </a:lnTo>
                  <a:lnTo>
                    <a:pt x="216" y="81966"/>
                  </a:lnTo>
                  <a:lnTo>
                    <a:pt x="1179" y="68476"/>
                  </a:lnTo>
                  <a:lnTo>
                    <a:pt x="2979" y="55941"/>
                  </a:lnTo>
                  <a:lnTo>
                    <a:pt x="5790" y="44508"/>
                  </a:lnTo>
                  <a:lnTo>
                    <a:pt x="9614" y="34151"/>
                  </a:lnTo>
                  <a:lnTo>
                    <a:pt x="14470" y="24872"/>
                  </a:lnTo>
                  <a:lnTo>
                    <a:pt x="20479" y="16777"/>
                  </a:lnTo>
                  <a:lnTo>
                    <a:pt x="27592" y="9825"/>
                  </a:lnTo>
                  <a:lnTo>
                    <a:pt x="35468" y="4324"/>
                  </a:lnTo>
                  <a:lnTo>
                    <a:pt x="43592" y="984"/>
                  </a:lnTo>
                  <a:lnTo>
                    <a:pt x="51646" y="0"/>
                  </a:lnTo>
                  <a:lnTo>
                    <a:pt x="59510" y="1119"/>
                  </a:lnTo>
                  <a:lnTo>
                    <a:pt x="67169" y="3921"/>
                  </a:lnTo>
                  <a:lnTo>
                    <a:pt x="74655" y="7988"/>
                  </a:lnTo>
                  <a:lnTo>
                    <a:pt x="82004" y="12969"/>
                  </a:lnTo>
                  <a:lnTo>
                    <a:pt x="89252" y="18596"/>
                  </a:lnTo>
                  <a:lnTo>
                    <a:pt x="96433" y="24684"/>
                  </a:lnTo>
                  <a:lnTo>
                    <a:pt x="103733" y="31583"/>
                  </a:lnTo>
                  <a:lnTo>
                    <a:pt x="111473" y="40117"/>
                  </a:lnTo>
                  <a:lnTo>
                    <a:pt x="119785" y="50603"/>
                  </a:lnTo>
                  <a:lnTo>
                    <a:pt x="128316" y="62732"/>
                  </a:lnTo>
                  <a:lnTo>
                    <a:pt x="136357" y="75863"/>
                  </a:lnTo>
                  <a:lnTo>
                    <a:pt x="143546" y="89506"/>
                  </a:lnTo>
                  <a:lnTo>
                    <a:pt x="150015" y="103223"/>
                  </a:lnTo>
                  <a:lnTo>
                    <a:pt x="156200" y="116572"/>
                  </a:lnTo>
                  <a:lnTo>
                    <a:pt x="162394" y="129363"/>
                  </a:lnTo>
                  <a:lnTo>
                    <a:pt x="168555" y="141764"/>
                  </a:lnTo>
                  <a:lnTo>
                    <a:pt x="174399" y="154171"/>
                  </a:lnTo>
                  <a:lnTo>
                    <a:pt x="179775" y="166821"/>
                  </a:lnTo>
                  <a:lnTo>
                    <a:pt x="184521" y="179778"/>
                  </a:lnTo>
                  <a:lnTo>
                    <a:pt x="188403" y="193016"/>
                  </a:lnTo>
                  <a:lnTo>
                    <a:pt x="191386" y="206478"/>
                  </a:lnTo>
                  <a:lnTo>
                    <a:pt x="193744" y="219943"/>
                  </a:lnTo>
                  <a:lnTo>
                    <a:pt x="195950" y="233056"/>
                  </a:lnTo>
                  <a:lnTo>
                    <a:pt x="198291" y="245656"/>
                  </a:lnTo>
                  <a:lnTo>
                    <a:pt x="200867" y="257913"/>
                  </a:lnTo>
                  <a:lnTo>
                    <a:pt x="203675" y="270216"/>
                  </a:lnTo>
                  <a:lnTo>
                    <a:pt x="206673" y="282774"/>
                  </a:lnTo>
                  <a:lnTo>
                    <a:pt x="209665" y="295035"/>
                  </a:lnTo>
                  <a:lnTo>
                    <a:pt x="212604" y="306976"/>
                  </a:lnTo>
                  <a:lnTo>
                    <a:pt x="215746" y="319650"/>
                  </a:lnTo>
                  <a:lnTo>
                    <a:pt x="219590" y="335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57927" y="189512"/>
            <a:ext cx="5850942" cy="568540"/>
            <a:chOff x="157927" y="189512"/>
            <a:chExt cx="5850942" cy="568540"/>
          </a:xfrm>
        </p:grpSpPr>
        <p:sp>
          <p:nvSpPr>
            <p:cNvPr id="2" name="Freeform 1"/>
            <p:cNvSpPr/>
            <p:nvPr/>
          </p:nvSpPr>
          <p:spPr>
            <a:xfrm>
              <a:off x="157927" y="317494"/>
              <a:ext cx="273742" cy="440558"/>
            </a:xfrm>
            <a:custGeom>
              <a:avLst/>
              <a:gdLst/>
              <a:ahLst/>
              <a:cxnLst/>
              <a:rect l="0" t="0" r="0" b="0"/>
              <a:pathLst>
                <a:path w="273742" h="440558">
                  <a:moveTo>
                    <a:pt x="0" y="398443"/>
                  </a:moveTo>
                  <a:lnTo>
                    <a:pt x="67" y="386708"/>
                  </a:lnTo>
                  <a:lnTo>
                    <a:pt x="707" y="375579"/>
                  </a:lnTo>
                  <a:lnTo>
                    <a:pt x="2004" y="363976"/>
                  </a:lnTo>
                  <a:lnTo>
                    <a:pt x="3864" y="351642"/>
                  </a:lnTo>
                  <a:lnTo>
                    <a:pt x="6180" y="338334"/>
                  </a:lnTo>
                  <a:lnTo>
                    <a:pt x="8846" y="324034"/>
                  </a:lnTo>
                  <a:lnTo>
                    <a:pt x="11770" y="309202"/>
                  </a:lnTo>
                  <a:lnTo>
                    <a:pt x="14877" y="294637"/>
                  </a:lnTo>
                  <a:lnTo>
                    <a:pt x="18108" y="280763"/>
                  </a:lnTo>
                  <a:lnTo>
                    <a:pt x="21259" y="267331"/>
                  </a:lnTo>
                  <a:lnTo>
                    <a:pt x="23995" y="253633"/>
                  </a:lnTo>
                  <a:lnTo>
                    <a:pt x="26172" y="239271"/>
                  </a:lnTo>
                  <a:lnTo>
                    <a:pt x="27972" y="224335"/>
                  </a:lnTo>
                  <a:lnTo>
                    <a:pt x="29796" y="209221"/>
                  </a:lnTo>
                  <a:lnTo>
                    <a:pt x="31873" y="194198"/>
                  </a:lnTo>
                  <a:lnTo>
                    <a:pt x="34100" y="179362"/>
                  </a:lnTo>
                  <a:lnTo>
                    <a:pt x="36142" y="164721"/>
                  </a:lnTo>
                  <a:lnTo>
                    <a:pt x="37817" y="150246"/>
                  </a:lnTo>
                  <a:lnTo>
                    <a:pt x="39264" y="135899"/>
                  </a:lnTo>
                  <a:lnTo>
                    <a:pt x="40842" y="121647"/>
                  </a:lnTo>
                  <a:lnTo>
                    <a:pt x="42755" y="107466"/>
                  </a:lnTo>
                  <a:lnTo>
                    <a:pt x="45041" y="93501"/>
                  </a:lnTo>
                  <a:lnTo>
                    <a:pt x="47654" y="80043"/>
                  </a:lnTo>
                  <a:lnTo>
                    <a:pt x="50539" y="67255"/>
                  </a:lnTo>
                  <a:lnTo>
                    <a:pt x="54084" y="56611"/>
                  </a:lnTo>
                  <a:lnTo>
                    <a:pt x="58350" y="50752"/>
                  </a:lnTo>
                  <a:lnTo>
                    <a:pt x="62502" y="50151"/>
                  </a:lnTo>
                  <a:lnTo>
                    <a:pt x="66380" y="53498"/>
                  </a:lnTo>
                  <a:lnTo>
                    <a:pt x="70071" y="59441"/>
                  </a:lnTo>
                  <a:lnTo>
                    <a:pt x="73663" y="67030"/>
                  </a:lnTo>
                  <a:lnTo>
                    <a:pt x="77206" y="75662"/>
                  </a:lnTo>
                  <a:lnTo>
                    <a:pt x="80727" y="84959"/>
                  </a:lnTo>
                  <a:lnTo>
                    <a:pt x="84239" y="94682"/>
                  </a:lnTo>
                  <a:lnTo>
                    <a:pt x="87747" y="104681"/>
                  </a:lnTo>
                  <a:lnTo>
                    <a:pt x="91259" y="114860"/>
                  </a:lnTo>
                  <a:lnTo>
                    <a:pt x="94940" y="125158"/>
                  </a:lnTo>
                  <a:lnTo>
                    <a:pt x="99096" y="135534"/>
                  </a:lnTo>
                  <a:lnTo>
                    <a:pt x="103867" y="145943"/>
                  </a:lnTo>
                  <a:lnTo>
                    <a:pt x="109546" y="155712"/>
                  </a:lnTo>
                  <a:lnTo>
                    <a:pt x="116648" y="163603"/>
                  </a:lnTo>
                  <a:lnTo>
                    <a:pt x="125311" y="169079"/>
                  </a:lnTo>
                  <a:lnTo>
                    <a:pt x="135044" y="171940"/>
                  </a:lnTo>
                  <a:lnTo>
                    <a:pt x="144954" y="171973"/>
                  </a:lnTo>
                  <a:lnTo>
                    <a:pt x="154498" y="169362"/>
                  </a:lnTo>
                  <a:lnTo>
                    <a:pt x="163344" y="164560"/>
                  </a:lnTo>
                  <a:lnTo>
                    <a:pt x="171205" y="158074"/>
                  </a:lnTo>
                  <a:lnTo>
                    <a:pt x="178042" y="150351"/>
                  </a:lnTo>
                  <a:lnTo>
                    <a:pt x="183989" y="141748"/>
                  </a:lnTo>
                  <a:lnTo>
                    <a:pt x="189233" y="132531"/>
                  </a:lnTo>
                  <a:lnTo>
                    <a:pt x="193953" y="122885"/>
                  </a:lnTo>
                  <a:lnTo>
                    <a:pt x="198296" y="112782"/>
                  </a:lnTo>
                  <a:lnTo>
                    <a:pt x="202375" y="102007"/>
                  </a:lnTo>
                  <a:lnTo>
                    <a:pt x="206270" y="90494"/>
                  </a:lnTo>
                  <a:lnTo>
                    <a:pt x="210040" y="78321"/>
                  </a:lnTo>
                  <a:lnTo>
                    <a:pt x="213724" y="65616"/>
                  </a:lnTo>
                  <a:lnTo>
                    <a:pt x="217347" y="52513"/>
                  </a:lnTo>
                  <a:lnTo>
                    <a:pt x="220762" y="39120"/>
                  </a:lnTo>
                  <a:lnTo>
                    <a:pt x="223676" y="25523"/>
                  </a:lnTo>
                  <a:lnTo>
                    <a:pt x="225972" y="11887"/>
                  </a:lnTo>
                  <a:lnTo>
                    <a:pt x="227817" y="1881"/>
                  </a:lnTo>
                  <a:lnTo>
                    <a:pt x="229305" y="0"/>
                  </a:lnTo>
                  <a:lnTo>
                    <a:pt x="230278" y="4793"/>
                  </a:lnTo>
                  <a:lnTo>
                    <a:pt x="230849" y="14063"/>
                  </a:lnTo>
                  <a:lnTo>
                    <a:pt x="231173" y="26228"/>
                  </a:lnTo>
                  <a:lnTo>
                    <a:pt x="231357" y="40261"/>
                  </a:lnTo>
                  <a:lnTo>
                    <a:pt x="231464" y="55503"/>
                  </a:lnTo>
                  <a:lnTo>
                    <a:pt x="231526" y="71532"/>
                  </a:lnTo>
                  <a:lnTo>
                    <a:pt x="231564" y="88077"/>
                  </a:lnTo>
                  <a:lnTo>
                    <a:pt x="231587" y="104960"/>
                  </a:lnTo>
                  <a:lnTo>
                    <a:pt x="231601" y="122067"/>
                  </a:lnTo>
                  <a:lnTo>
                    <a:pt x="231615" y="139313"/>
                  </a:lnTo>
                  <a:lnTo>
                    <a:pt x="231793" y="156321"/>
                  </a:lnTo>
                  <a:lnTo>
                    <a:pt x="232446" y="172442"/>
                  </a:lnTo>
                  <a:lnTo>
                    <a:pt x="233697" y="187406"/>
                  </a:lnTo>
                  <a:lnTo>
                    <a:pt x="235351" y="201591"/>
                  </a:lnTo>
                  <a:lnTo>
                    <a:pt x="237000" y="215804"/>
                  </a:lnTo>
                  <a:lnTo>
                    <a:pt x="238408" y="230511"/>
                  </a:lnTo>
                  <a:lnTo>
                    <a:pt x="239674" y="245510"/>
                  </a:lnTo>
                  <a:lnTo>
                    <a:pt x="241131" y="260134"/>
                  </a:lnTo>
                  <a:lnTo>
                    <a:pt x="242962" y="274016"/>
                  </a:lnTo>
                  <a:lnTo>
                    <a:pt x="245193" y="287270"/>
                  </a:lnTo>
                  <a:lnTo>
                    <a:pt x="247769" y="300310"/>
                  </a:lnTo>
                  <a:lnTo>
                    <a:pt x="250616" y="313415"/>
                  </a:lnTo>
                  <a:lnTo>
                    <a:pt x="253664" y="326690"/>
                  </a:lnTo>
                  <a:lnTo>
                    <a:pt x="256856" y="340149"/>
                  </a:lnTo>
                  <a:lnTo>
                    <a:pt x="260145" y="353761"/>
                  </a:lnTo>
                  <a:lnTo>
                    <a:pt x="263347" y="367463"/>
                  </a:lnTo>
                  <a:lnTo>
                    <a:pt x="266457" y="382827"/>
                  </a:lnTo>
                  <a:lnTo>
                    <a:pt x="269747" y="404556"/>
                  </a:lnTo>
                  <a:lnTo>
                    <a:pt x="273741" y="440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9575" y="557121"/>
              <a:ext cx="121030" cy="148547"/>
            </a:xfrm>
            <a:custGeom>
              <a:avLst/>
              <a:gdLst/>
              <a:ahLst/>
              <a:cxnLst/>
              <a:rect l="0" t="0" r="0" b="0"/>
              <a:pathLst>
                <a:path w="121030" h="148547">
                  <a:moveTo>
                    <a:pt x="68435" y="43003"/>
                  </a:moveTo>
                  <a:lnTo>
                    <a:pt x="65367" y="34470"/>
                  </a:lnTo>
                  <a:lnTo>
                    <a:pt x="61304" y="28684"/>
                  </a:lnTo>
                  <a:lnTo>
                    <a:pt x="55816" y="25176"/>
                  </a:lnTo>
                  <a:lnTo>
                    <a:pt x="49229" y="23667"/>
                  </a:lnTo>
                  <a:lnTo>
                    <a:pt x="42080" y="24086"/>
                  </a:lnTo>
                  <a:lnTo>
                    <a:pt x="34741" y="26218"/>
                  </a:lnTo>
                  <a:lnTo>
                    <a:pt x="27554" y="29896"/>
                  </a:lnTo>
                  <a:lnTo>
                    <a:pt x="20893" y="35096"/>
                  </a:lnTo>
                  <a:lnTo>
                    <a:pt x="14907" y="41670"/>
                  </a:lnTo>
                  <a:lnTo>
                    <a:pt x="9721" y="49691"/>
                  </a:lnTo>
                  <a:lnTo>
                    <a:pt x="5529" y="59508"/>
                  </a:lnTo>
                  <a:lnTo>
                    <a:pt x="2346" y="71138"/>
                  </a:lnTo>
                  <a:lnTo>
                    <a:pt x="360" y="83846"/>
                  </a:lnTo>
                  <a:lnTo>
                    <a:pt x="0" y="96375"/>
                  </a:lnTo>
                  <a:lnTo>
                    <a:pt x="1356" y="108013"/>
                  </a:lnTo>
                  <a:lnTo>
                    <a:pt x="4385" y="118433"/>
                  </a:lnTo>
                  <a:lnTo>
                    <a:pt x="9084" y="127434"/>
                  </a:lnTo>
                  <a:lnTo>
                    <a:pt x="15286" y="135068"/>
                  </a:lnTo>
                  <a:lnTo>
                    <a:pt x="22873" y="141228"/>
                  </a:lnTo>
                  <a:lnTo>
                    <a:pt x="31860" y="145558"/>
                  </a:lnTo>
                  <a:lnTo>
                    <a:pt x="42116" y="148023"/>
                  </a:lnTo>
                  <a:lnTo>
                    <a:pt x="53086" y="148546"/>
                  </a:lnTo>
                  <a:lnTo>
                    <a:pt x="63908" y="146854"/>
                  </a:lnTo>
                  <a:lnTo>
                    <a:pt x="74104" y="143011"/>
                  </a:lnTo>
                  <a:lnTo>
                    <a:pt x="83405" y="137347"/>
                  </a:lnTo>
                  <a:lnTo>
                    <a:pt x="91581" y="130265"/>
                  </a:lnTo>
                  <a:lnTo>
                    <a:pt x="98633" y="122136"/>
                  </a:lnTo>
                  <a:lnTo>
                    <a:pt x="104726" y="113257"/>
                  </a:lnTo>
                  <a:lnTo>
                    <a:pt x="110068" y="103853"/>
                  </a:lnTo>
                  <a:lnTo>
                    <a:pt x="114841" y="94087"/>
                  </a:lnTo>
                  <a:lnTo>
                    <a:pt x="118710" y="84072"/>
                  </a:lnTo>
                  <a:lnTo>
                    <a:pt x="120873" y="73889"/>
                  </a:lnTo>
                  <a:lnTo>
                    <a:pt x="121029" y="63597"/>
                  </a:lnTo>
                  <a:lnTo>
                    <a:pt x="119336" y="53396"/>
                  </a:lnTo>
                  <a:lnTo>
                    <a:pt x="116140" y="43620"/>
                  </a:lnTo>
                  <a:lnTo>
                    <a:pt x="111800" y="34419"/>
                  </a:lnTo>
                  <a:lnTo>
                    <a:pt x="106464" y="25935"/>
                  </a:lnTo>
                  <a:lnTo>
                    <a:pt x="100068" y="18382"/>
                  </a:lnTo>
                  <a:lnTo>
                    <a:pt x="92668" y="11793"/>
                  </a:lnTo>
                  <a:lnTo>
                    <a:pt x="84691" y="6379"/>
                  </a:lnTo>
                  <a:lnTo>
                    <a:pt x="75970" y="2199"/>
                  </a:lnTo>
                  <a:lnTo>
                    <a:pt x="64622" y="0"/>
                  </a:lnTo>
                  <a:lnTo>
                    <a:pt x="47378" y="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7460" y="553406"/>
              <a:ext cx="143010" cy="147374"/>
            </a:xfrm>
            <a:custGeom>
              <a:avLst/>
              <a:gdLst/>
              <a:ahLst/>
              <a:cxnLst/>
              <a:rect l="0" t="0" r="0" b="0"/>
              <a:pathLst>
                <a:path w="143010" h="147374">
                  <a:moveTo>
                    <a:pt x="100063" y="4604"/>
                  </a:moveTo>
                  <a:lnTo>
                    <a:pt x="91195" y="1804"/>
                  </a:lnTo>
                  <a:lnTo>
                    <a:pt x="82208" y="302"/>
                  </a:lnTo>
                  <a:lnTo>
                    <a:pt x="72217" y="0"/>
                  </a:lnTo>
                  <a:lnTo>
                    <a:pt x="61409" y="852"/>
                  </a:lnTo>
                  <a:lnTo>
                    <a:pt x="50246" y="2969"/>
                  </a:lnTo>
                  <a:lnTo>
                    <a:pt x="39050" y="6295"/>
                  </a:lnTo>
                  <a:lnTo>
                    <a:pt x="28283" y="10803"/>
                  </a:lnTo>
                  <a:lnTo>
                    <a:pt x="18596" y="16571"/>
                  </a:lnTo>
                  <a:lnTo>
                    <a:pt x="10255" y="23513"/>
                  </a:lnTo>
                  <a:lnTo>
                    <a:pt x="3827" y="31104"/>
                  </a:lnTo>
                  <a:lnTo>
                    <a:pt x="316" y="38505"/>
                  </a:lnTo>
                  <a:lnTo>
                    <a:pt x="0" y="45250"/>
                  </a:lnTo>
                  <a:lnTo>
                    <a:pt x="2704" y="51081"/>
                  </a:lnTo>
                  <a:lnTo>
                    <a:pt x="8164" y="55773"/>
                  </a:lnTo>
                  <a:lnTo>
                    <a:pt x="15940" y="59329"/>
                  </a:lnTo>
                  <a:lnTo>
                    <a:pt x="25360" y="61751"/>
                  </a:lnTo>
                  <a:lnTo>
                    <a:pt x="35649" y="62943"/>
                  </a:lnTo>
                  <a:lnTo>
                    <a:pt x="46299" y="62981"/>
                  </a:lnTo>
                  <a:lnTo>
                    <a:pt x="57055" y="62383"/>
                  </a:lnTo>
                  <a:lnTo>
                    <a:pt x="67809" y="61984"/>
                  </a:lnTo>
                  <a:lnTo>
                    <a:pt x="78524" y="62242"/>
                  </a:lnTo>
                  <a:lnTo>
                    <a:pt x="89196" y="63250"/>
                  </a:lnTo>
                  <a:lnTo>
                    <a:pt x="99828" y="64923"/>
                  </a:lnTo>
                  <a:lnTo>
                    <a:pt x="110417" y="67138"/>
                  </a:lnTo>
                  <a:lnTo>
                    <a:pt x="120478" y="70253"/>
                  </a:lnTo>
                  <a:lnTo>
                    <a:pt x="129097" y="75079"/>
                  </a:lnTo>
                  <a:lnTo>
                    <a:pt x="135881" y="81910"/>
                  </a:lnTo>
                  <a:lnTo>
                    <a:pt x="140604" y="90259"/>
                  </a:lnTo>
                  <a:lnTo>
                    <a:pt x="142957" y="99165"/>
                  </a:lnTo>
                  <a:lnTo>
                    <a:pt x="143009" y="107999"/>
                  </a:lnTo>
                  <a:lnTo>
                    <a:pt x="140791" y="116351"/>
                  </a:lnTo>
                  <a:lnTo>
                    <a:pt x="136120" y="123873"/>
                  </a:lnTo>
                  <a:lnTo>
                    <a:pt x="129130" y="130475"/>
                  </a:lnTo>
                  <a:lnTo>
                    <a:pt x="120202" y="136093"/>
                  </a:lnTo>
                  <a:lnTo>
                    <a:pt x="109778" y="140583"/>
                  </a:lnTo>
                  <a:lnTo>
                    <a:pt x="98255" y="143974"/>
                  </a:lnTo>
                  <a:lnTo>
                    <a:pt x="86115" y="146271"/>
                  </a:lnTo>
                  <a:lnTo>
                    <a:pt x="73900" y="147373"/>
                  </a:lnTo>
                  <a:lnTo>
                    <a:pt x="61920" y="147338"/>
                  </a:lnTo>
                  <a:lnTo>
                    <a:pt x="50521" y="146314"/>
                  </a:lnTo>
                  <a:lnTo>
                    <a:pt x="38966" y="144248"/>
                  </a:lnTo>
                  <a:lnTo>
                    <a:pt x="25127" y="139845"/>
                  </a:lnTo>
                  <a:lnTo>
                    <a:pt x="5306" y="13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326383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54"/>
                  </a:lnTo>
                  <a:lnTo>
                    <a:pt x="7970" y="42695"/>
                  </a:lnTo>
                  <a:lnTo>
                    <a:pt x="9467" y="56822"/>
                  </a:lnTo>
                  <a:lnTo>
                    <a:pt x="11318" y="71952"/>
                  </a:lnTo>
                  <a:lnTo>
                    <a:pt x="13558" y="87986"/>
                  </a:lnTo>
                  <a:lnTo>
                    <a:pt x="16138" y="105023"/>
                  </a:lnTo>
                  <a:lnTo>
                    <a:pt x="18983" y="123029"/>
                  </a:lnTo>
                  <a:lnTo>
                    <a:pt x="21859" y="141693"/>
                  </a:lnTo>
                  <a:lnTo>
                    <a:pt x="24404" y="160528"/>
                  </a:lnTo>
                  <a:lnTo>
                    <a:pt x="26449" y="179231"/>
                  </a:lnTo>
                  <a:lnTo>
                    <a:pt x="28159" y="197535"/>
                  </a:lnTo>
                  <a:lnTo>
                    <a:pt x="29921" y="215133"/>
                  </a:lnTo>
                  <a:lnTo>
                    <a:pt x="31961" y="231933"/>
                  </a:lnTo>
                  <a:lnTo>
                    <a:pt x="34333" y="248011"/>
                  </a:lnTo>
                  <a:lnTo>
                    <a:pt x="37005" y="263509"/>
                  </a:lnTo>
                  <a:lnTo>
                    <a:pt x="39912" y="278560"/>
                  </a:lnTo>
                  <a:lnTo>
                    <a:pt x="42842" y="293067"/>
                  </a:lnTo>
                  <a:lnTo>
                    <a:pt x="45732" y="308330"/>
                  </a:lnTo>
                  <a:lnTo>
                    <a:pt x="48836" y="327930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15937" y="431668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01" y="0"/>
                  </a:lnTo>
                  <a:lnTo>
                    <a:pt x="181990" y="0"/>
                  </a:lnTo>
                  <a:lnTo>
                    <a:pt x="167497" y="0"/>
                  </a:lnTo>
                  <a:lnTo>
                    <a:pt x="152468" y="0"/>
                  </a:lnTo>
                  <a:lnTo>
                    <a:pt x="137292" y="0"/>
                  </a:lnTo>
                  <a:lnTo>
                    <a:pt x="122225" y="0"/>
                  </a:lnTo>
                  <a:lnTo>
                    <a:pt x="107360" y="0"/>
                  </a:lnTo>
                  <a:lnTo>
                    <a:pt x="92700" y="0"/>
                  </a:lnTo>
                  <a:lnTo>
                    <a:pt x="78222" y="0"/>
                  </a:lnTo>
                  <a:lnTo>
                    <a:pt x="64105" y="0"/>
                  </a:lnTo>
                  <a:lnTo>
                    <a:pt x="49147" y="0"/>
                  </a:lnTo>
                  <a:lnTo>
                    <a:pt x="297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3129" y="245478"/>
              <a:ext cx="163462" cy="435505"/>
            </a:xfrm>
            <a:custGeom>
              <a:avLst/>
              <a:gdLst/>
              <a:ahLst/>
              <a:cxnLst/>
              <a:rect l="0" t="0" r="0" b="0"/>
              <a:pathLst>
                <a:path w="163462" h="435505">
                  <a:moveTo>
                    <a:pt x="110819" y="312532"/>
                  </a:moveTo>
                  <a:lnTo>
                    <a:pt x="104884" y="306731"/>
                  </a:lnTo>
                  <a:lnTo>
                    <a:pt x="98679" y="301807"/>
                  </a:lnTo>
                  <a:lnTo>
                    <a:pt x="91579" y="297314"/>
                  </a:lnTo>
                  <a:lnTo>
                    <a:pt x="83466" y="293438"/>
                  </a:lnTo>
                  <a:lnTo>
                    <a:pt x="74171" y="290721"/>
                  </a:lnTo>
                  <a:lnTo>
                    <a:pt x="63737" y="289376"/>
                  </a:lnTo>
                  <a:lnTo>
                    <a:pt x="52831" y="289620"/>
                  </a:lnTo>
                  <a:lnTo>
                    <a:pt x="42589" y="291834"/>
                  </a:lnTo>
                  <a:lnTo>
                    <a:pt x="33600" y="296035"/>
                  </a:lnTo>
                  <a:lnTo>
                    <a:pt x="25925" y="302110"/>
                  </a:lnTo>
                  <a:lnTo>
                    <a:pt x="19380" y="310000"/>
                  </a:lnTo>
                  <a:lnTo>
                    <a:pt x="13724" y="319489"/>
                  </a:lnTo>
                  <a:lnTo>
                    <a:pt x="8890" y="330265"/>
                  </a:lnTo>
                  <a:lnTo>
                    <a:pt x="5000" y="342014"/>
                  </a:lnTo>
                  <a:lnTo>
                    <a:pt x="2051" y="354464"/>
                  </a:lnTo>
                  <a:lnTo>
                    <a:pt x="237" y="367246"/>
                  </a:lnTo>
                  <a:lnTo>
                    <a:pt x="0" y="379899"/>
                  </a:lnTo>
                  <a:lnTo>
                    <a:pt x="1442" y="392177"/>
                  </a:lnTo>
                  <a:lnTo>
                    <a:pt x="4530" y="403709"/>
                  </a:lnTo>
                  <a:lnTo>
                    <a:pt x="9270" y="413929"/>
                  </a:lnTo>
                  <a:lnTo>
                    <a:pt x="15495" y="422640"/>
                  </a:lnTo>
                  <a:lnTo>
                    <a:pt x="22927" y="429489"/>
                  </a:lnTo>
                  <a:lnTo>
                    <a:pt x="31279" y="433817"/>
                  </a:lnTo>
                  <a:lnTo>
                    <a:pt x="40295" y="435504"/>
                  </a:lnTo>
                  <a:lnTo>
                    <a:pt x="49617" y="434875"/>
                  </a:lnTo>
                  <a:lnTo>
                    <a:pt x="58795" y="432411"/>
                  </a:lnTo>
                  <a:lnTo>
                    <a:pt x="67591" y="428569"/>
                  </a:lnTo>
                  <a:lnTo>
                    <a:pt x="75801" y="423571"/>
                  </a:lnTo>
                  <a:lnTo>
                    <a:pt x="83170" y="417402"/>
                  </a:lnTo>
                  <a:lnTo>
                    <a:pt x="89649" y="410141"/>
                  </a:lnTo>
                  <a:lnTo>
                    <a:pt x="95510" y="401810"/>
                  </a:lnTo>
                  <a:lnTo>
                    <a:pt x="101222" y="392307"/>
                  </a:lnTo>
                  <a:lnTo>
                    <a:pt x="107066" y="381689"/>
                  </a:lnTo>
                  <a:lnTo>
                    <a:pt x="112977" y="370133"/>
                  </a:lnTo>
                  <a:lnTo>
                    <a:pt x="118645" y="357852"/>
                  </a:lnTo>
                  <a:lnTo>
                    <a:pt x="123905" y="345031"/>
                  </a:lnTo>
                  <a:lnTo>
                    <a:pt x="128741" y="331660"/>
                  </a:lnTo>
                  <a:lnTo>
                    <a:pt x="133216" y="317546"/>
                  </a:lnTo>
                  <a:lnTo>
                    <a:pt x="137405" y="302642"/>
                  </a:lnTo>
                  <a:lnTo>
                    <a:pt x="141217" y="287039"/>
                  </a:lnTo>
                  <a:lnTo>
                    <a:pt x="144406" y="270880"/>
                  </a:lnTo>
                  <a:lnTo>
                    <a:pt x="146885" y="254304"/>
                  </a:lnTo>
                  <a:lnTo>
                    <a:pt x="148719" y="237427"/>
                  </a:lnTo>
                  <a:lnTo>
                    <a:pt x="150034" y="220337"/>
                  </a:lnTo>
                  <a:lnTo>
                    <a:pt x="150952" y="203109"/>
                  </a:lnTo>
                  <a:lnTo>
                    <a:pt x="151416" y="186117"/>
                  </a:lnTo>
                  <a:lnTo>
                    <a:pt x="151203" y="170008"/>
                  </a:lnTo>
                  <a:lnTo>
                    <a:pt x="150251" y="155052"/>
                  </a:lnTo>
                  <a:lnTo>
                    <a:pt x="148798" y="140874"/>
                  </a:lnTo>
                  <a:lnTo>
                    <a:pt x="147284" y="126665"/>
                  </a:lnTo>
                  <a:lnTo>
                    <a:pt x="145967" y="111956"/>
                  </a:lnTo>
                  <a:lnTo>
                    <a:pt x="144762" y="96786"/>
                  </a:lnTo>
                  <a:lnTo>
                    <a:pt x="143346" y="81515"/>
                  </a:lnTo>
                  <a:lnTo>
                    <a:pt x="141542" y="66390"/>
                  </a:lnTo>
                  <a:lnTo>
                    <a:pt x="139330" y="51657"/>
                  </a:lnTo>
                  <a:lnTo>
                    <a:pt x="136766" y="37617"/>
                  </a:lnTo>
                  <a:lnTo>
                    <a:pt x="133923" y="24386"/>
                  </a:lnTo>
                  <a:lnTo>
                    <a:pt x="130684" y="12714"/>
                  </a:lnTo>
                  <a:lnTo>
                    <a:pt x="126021" y="4207"/>
                  </a:lnTo>
                  <a:lnTo>
                    <a:pt x="119935" y="0"/>
                  </a:lnTo>
                  <a:lnTo>
                    <a:pt x="114440" y="311"/>
                  </a:lnTo>
                  <a:lnTo>
                    <a:pt x="110195" y="4468"/>
                  </a:lnTo>
                  <a:lnTo>
                    <a:pt x="107115" y="11738"/>
                  </a:lnTo>
                  <a:lnTo>
                    <a:pt x="104946" y="21626"/>
                  </a:lnTo>
                  <a:lnTo>
                    <a:pt x="103446" y="33636"/>
                  </a:lnTo>
                  <a:lnTo>
                    <a:pt x="102420" y="47271"/>
                  </a:lnTo>
                  <a:lnTo>
                    <a:pt x="101722" y="62100"/>
                  </a:lnTo>
                  <a:lnTo>
                    <a:pt x="101256" y="77780"/>
                  </a:lnTo>
                  <a:lnTo>
                    <a:pt x="101111" y="94056"/>
                  </a:lnTo>
                  <a:lnTo>
                    <a:pt x="101547" y="110742"/>
                  </a:lnTo>
                  <a:lnTo>
                    <a:pt x="102652" y="127713"/>
                  </a:lnTo>
                  <a:lnTo>
                    <a:pt x="104210" y="145043"/>
                  </a:lnTo>
                  <a:lnTo>
                    <a:pt x="105794" y="162977"/>
                  </a:lnTo>
                  <a:lnTo>
                    <a:pt x="107159" y="181594"/>
                  </a:lnTo>
                  <a:lnTo>
                    <a:pt x="108396" y="200504"/>
                  </a:lnTo>
                  <a:lnTo>
                    <a:pt x="109833" y="218973"/>
                  </a:lnTo>
                  <a:lnTo>
                    <a:pt x="111656" y="236617"/>
                  </a:lnTo>
                  <a:lnTo>
                    <a:pt x="114051" y="253397"/>
                  </a:lnTo>
                  <a:lnTo>
                    <a:pt x="117270" y="269433"/>
                  </a:lnTo>
                  <a:lnTo>
                    <a:pt x="121362" y="284882"/>
                  </a:lnTo>
                  <a:lnTo>
                    <a:pt x="126060" y="299733"/>
                  </a:lnTo>
                  <a:lnTo>
                    <a:pt x="130899" y="313801"/>
                  </a:lnTo>
                  <a:lnTo>
                    <a:pt x="135593" y="327038"/>
                  </a:lnTo>
                  <a:lnTo>
                    <a:pt x="140092" y="339288"/>
                  </a:lnTo>
                  <a:lnTo>
                    <a:pt x="145030" y="351507"/>
                  </a:lnTo>
                  <a:lnTo>
                    <a:pt x="151957" y="365890"/>
                  </a:lnTo>
                  <a:lnTo>
                    <a:pt x="163461" y="386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8555" y="463253"/>
              <a:ext cx="141043" cy="170912"/>
            </a:xfrm>
            <a:custGeom>
              <a:avLst/>
              <a:gdLst/>
              <a:ahLst/>
              <a:cxnLst/>
              <a:rect l="0" t="0" r="0" b="0"/>
              <a:pathLst>
                <a:path w="141043" h="170912">
                  <a:moveTo>
                    <a:pt x="94906" y="31586"/>
                  </a:moveTo>
                  <a:lnTo>
                    <a:pt x="86104" y="25919"/>
                  </a:lnTo>
                  <a:lnTo>
                    <a:pt x="77758" y="22276"/>
                  </a:lnTo>
                  <a:lnTo>
                    <a:pt x="69059" y="20371"/>
                  </a:lnTo>
                  <a:lnTo>
                    <a:pt x="59938" y="20042"/>
                  </a:lnTo>
                  <a:lnTo>
                    <a:pt x="50443" y="21310"/>
                  </a:lnTo>
                  <a:lnTo>
                    <a:pt x="40660" y="24044"/>
                  </a:lnTo>
                  <a:lnTo>
                    <a:pt x="30992" y="28310"/>
                  </a:lnTo>
                  <a:lnTo>
                    <a:pt x="22115" y="34442"/>
                  </a:lnTo>
                  <a:lnTo>
                    <a:pt x="14344" y="42453"/>
                  </a:lnTo>
                  <a:lnTo>
                    <a:pt x="7976" y="52084"/>
                  </a:lnTo>
                  <a:lnTo>
                    <a:pt x="3448" y="62990"/>
                  </a:lnTo>
                  <a:lnTo>
                    <a:pt x="818" y="74838"/>
                  </a:lnTo>
                  <a:lnTo>
                    <a:pt x="0" y="87199"/>
                  </a:lnTo>
                  <a:lnTo>
                    <a:pt x="955" y="99562"/>
                  </a:lnTo>
                  <a:lnTo>
                    <a:pt x="3482" y="111646"/>
                  </a:lnTo>
                  <a:lnTo>
                    <a:pt x="7278" y="123216"/>
                  </a:lnTo>
                  <a:lnTo>
                    <a:pt x="12033" y="133994"/>
                  </a:lnTo>
                  <a:lnTo>
                    <a:pt x="17499" y="143901"/>
                  </a:lnTo>
                  <a:lnTo>
                    <a:pt x="23964" y="152708"/>
                  </a:lnTo>
                  <a:lnTo>
                    <a:pt x="32200" y="159953"/>
                  </a:lnTo>
                  <a:lnTo>
                    <a:pt x="42477" y="165522"/>
                  </a:lnTo>
                  <a:lnTo>
                    <a:pt x="54295" y="169279"/>
                  </a:lnTo>
                  <a:lnTo>
                    <a:pt x="66684" y="170911"/>
                  </a:lnTo>
                  <a:lnTo>
                    <a:pt x="79011" y="170443"/>
                  </a:lnTo>
                  <a:lnTo>
                    <a:pt x="90861" y="167859"/>
                  </a:lnTo>
                  <a:lnTo>
                    <a:pt x="101885" y="162934"/>
                  </a:lnTo>
                  <a:lnTo>
                    <a:pt x="111987" y="155770"/>
                  </a:lnTo>
                  <a:lnTo>
                    <a:pt x="120939" y="146725"/>
                  </a:lnTo>
                  <a:lnTo>
                    <a:pt x="128288" y="136220"/>
                  </a:lnTo>
                  <a:lnTo>
                    <a:pt x="133934" y="124644"/>
                  </a:lnTo>
                  <a:lnTo>
                    <a:pt x="137914" y="112468"/>
                  </a:lnTo>
                  <a:lnTo>
                    <a:pt x="140228" y="100228"/>
                  </a:lnTo>
                  <a:lnTo>
                    <a:pt x="141042" y="88223"/>
                  </a:lnTo>
                  <a:lnTo>
                    <a:pt x="140472" y="76536"/>
                  </a:lnTo>
                  <a:lnTo>
                    <a:pt x="138502" y="65148"/>
                  </a:lnTo>
                  <a:lnTo>
                    <a:pt x="135255" y="54012"/>
                  </a:lnTo>
                  <a:lnTo>
                    <a:pt x="130881" y="43330"/>
                  </a:lnTo>
                  <a:lnTo>
                    <a:pt x="124846" y="32408"/>
                  </a:lnTo>
                  <a:lnTo>
                    <a:pt x="114388" y="19165"/>
                  </a:lnTo>
                  <a:lnTo>
                    <a:pt x="949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8217" y="518204"/>
              <a:ext cx="242157" cy="124035"/>
            </a:xfrm>
            <a:custGeom>
              <a:avLst/>
              <a:gdLst/>
              <a:ahLst/>
              <a:cxnLst/>
              <a:rect l="0" t="0" r="0" b="0"/>
              <a:pathLst>
                <a:path w="242157" h="124035">
                  <a:moveTo>
                    <a:pt x="0" y="39806"/>
                  </a:moveTo>
                  <a:lnTo>
                    <a:pt x="2934" y="48674"/>
                  </a:lnTo>
                  <a:lnTo>
                    <a:pt x="5716" y="57661"/>
                  </a:lnTo>
                  <a:lnTo>
                    <a:pt x="8620" y="67652"/>
                  </a:lnTo>
                  <a:lnTo>
                    <a:pt x="11833" y="78460"/>
                  </a:lnTo>
                  <a:lnTo>
                    <a:pt x="15647" y="89623"/>
                  </a:lnTo>
                  <a:lnTo>
                    <a:pt x="20115" y="100752"/>
                  </a:lnTo>
                  <a:lnTo>
                    <a:pt x="23481" y="109018"/>
                  </a:lnTo>
                  <a:lnTo>
                    <a:pt x="23865" y="110956"/>
                  </a:lnTo>
                  <a:lnTo>
                    <a:pt x="22352" y="107509"/>
                  </a:lnTo>
                  <a:lnTo>
                    <a:pt x="20041" y="100374"/>
                  </a:lnTo>
                  <a:lnTo>
                    <a:pt x="17718" y="90832"/>
                  </a:lnTo>
                  <a:lnTo>
                    <a:pt x="15753" y="79737"/>
                  </a:lnTo>
                  <a:lnTo>
                    <a:pt x="14399" y="67801"/>
                  </a:lnTo>
                  <a:lnTo>
                    <a:pt x="13921" y="55682"/>
                  </a:lnTo>
                  <a:lnTo>
                    <a:pt x="14384" y="43751"/>
                  </a:lnTo>
                  <a:lnTo>
                    <a:pt x="16166" y="32613"/>
                  </a:lnTo>
                  <a:lnTo>
                    <a:pt x="20020" y="23185"/>
                  </a:lnTo>
                  <a:lnTo>
                    <a:pt x="26162" y="15817"/>
                  </a:lnTo>
                  <a:lnTo>
                    <a:pt x="34031" y="10683"/>
                  </a:lnTo>
                  <a:lnTo>
                    <a:pt x="42607" y="8044"/>
                  </a:lnTo>
                  <a:lnTo>
                    <a:pt x="51221" y="7795"/>
                  </a:lnTo>
                  <a:lnTo>
                    <a:pt x="59594" y="9880"/>
                  </a:lnTo>
                  <a:lnTo>
                    <a:pt x="67661" y="14462"/>
                  </a:lnTo>
                  <a:lnTo>
                    <a:pt x="75448" y="21386"/>
                  </a:lnTo>
                  <a:lnTo>
                    <a:pt x="82845" y="30100"/>
                  </a:lnTo>
                  <a:lnTo>
                    <a:pt x="89600" y="39849"/>
                  </a:lnTo>
                  <a:lnTo>
                    <a:pt x="95640" y="50034"/>
                  </a:lnTo>
                  <a:lnTo>
                    <a:pt x="101332" y="57906"/>
                  </a:lnTo>
                  <a:lnTo>
                    <a:pt x="106777" y="60361"/>
                  </a:lnTo>
                  <a:lnTo>
                    <a:pt x="111647" y="58582"/>
                  </a:lnTo>
                  <a:lnTo>
                    <a:pt x="116384" y="54318"/>
                  </a:lnTo>
                  <a:lnTo>
                    <a:pt x="121220" y="48558"/>
                  </a:lnTo>
                  <a:lnTo>
                    <a:pt x="125991" y="41635"/>
                  </a:lnTo>
                  <a:lnTo>
                    <a:pt x="130568" y="33761"/>
                  </a:lnTo>
                  <a:lnTo>
                    <a:pt x="135243" y="25469"/>
                  </a:lnTo>
                  <a:lnTo>
                    <a:pt x="140653" y="17562"/>
                  </a:lnTo>
                  <a:lnTo>
                    <a:pt x="147096" y="10468"/>
                  </a:lnTo>
                  <a:lnTo>
                    <a:pt x="154385" y="4735"/>
                  </a:lnTo>
                  <a:lnTo>
                    <a:pt x="162048" y="1170"/>
                  </a:lnTo>
                  <a:lnTo>
                    <a:pt x="169759" y="0"/>
                  </a:lnTo>
                  <a:lnTo>
                    <a:pt x="177376" y="978"/>
                  </a:lnTo>
                  <a:lnTo>
                    <a:pt x="184863" y="3678"/>
                  </a:lnTo>
                  <a:lnTo>
                    <a:pt x="192224" y="7682"/>
                  </a:lnTo>
                  <a:lnTo>
                    <a:pt x="199318" y="12959"/>
                  </a:lnTo>
                  <a:lnTo>
                    <a:pt x="205863" y="19847"/>
                  </a:lnTo>
                  <a:lnTo>
                    <a:pt x="211748" y="28400"/>
                  </a:lnTo>
                  <a:lnTo>
                    <a:pt x="217024" y="38243"/>
                  </a:lnTo>
                  <a:lnTo>
                    <a:pt x="221802" y="48766"/>
                  </a:lnTo>
                  <a:lnTo>
                    <a:pt x="226198" y="59543"/>
                  </a:lnTo>
                  <a:lnTo>
                    <a:pt x="230165" y="70298"/>
                  </a:lnTo>
                  <a:lnTo>
                    <a:pt x="233880" y="82079"/>
                  </a:lnTo>
                  <a:lnTo>
                    <a:pt x="237672" y="98151"/>
                  </a:lnTo>
                  <a:lnTo>
                    <a:pt x="242156" y="124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52642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4072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473782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2" y="65572"/>
                  </a:lnTo>
                  <a:lnTo>
                    <a:pt x="11593" y="77826"/>
                  </a:lnTo>
                  <a:lnTo>
                    <a:pt x="14052" y="90580"/>
                  </a:lnTo>
                  <a:lnTo>
                    <a:pt x="16033" y="103621"/>
                  </a:lnTo>
                  <a:lnTo>
                    <a:pt x="17483" y="113521"/>
                  </a:lnTo>
                  <a:lnTo>
                    <a:pt x="18156" y="116351"/>
                  </a:lnTo>
                  <a:lnTo>
                    <a:pt x="17775" y="113833"/>
                  </a:lnTo>
                  <a:lnTo>
                    <a:pt x="16632" y="107739"/>
                  </a:lnTo>
                  <a:lnTo>
                    <a:pt x="15274" y="98797"/>
                  </a:lnTo>
                  <a:lnTo>
                    <a:pt x="14042" y="87537"/>
                  </a:lnTo>
                  <a:lnTo>
                    <a:pt x="13217" y="74803"/>
                  </a:lnTo>
                  <a:lnTo>
                    <a:pt x="13113" y="61672"/>
                  </a:lnTo>
                  <a:lnTo>
                    <a:pt x="13841" y="48801"/>
                  </a:lnTo>
                  <a:lnTo>
                    <a:pt x="15973" y="37064"/>
                  </a:lnTo>
                  <a:lnTo>
                    <a:pt x="20596" y="27700"/>
                  </a:lnTo>
                  <a:lnTo>
                    <a:pt x="28069" y="21159"/>
                  </a:lnTo>
                  <a:lnTo>
                    <a:pt x="37646" y="17549"/>
                  </a:lnTo>
                  <a:lnTo>
                    <a:pt x="47907" y="16997"/>
                  </a:lnTo>
                  <a:lnTo>
                    <a:pt x="57949" y="19252"/>
                  </a:lnTo>
                  <a:lnTo>
                    <a:pt x="67431" y="23811"/>
                  </a:lnTo>
                  <a:lnTo>
                    <a:pt x="76318" y="30134"/>
                  </a:lnTo>
                  <a:lnTo>
                    <a:pt x="84690" y="37751"/>
                  </a:lnTo>
                  <a:lnTo>
                    <a:pt x="92496" y="46452"/>
                  </a:lnTo>
                  <a:lnTo>
                    <a:pt x="99535" y="56269"/>
                  </a:lnTo>
                  <a:lnTo>
                    <a:pt x="105759" y="67125"/>
                  </a:lnTo>
                  <a:lnTo>
                    <a:pt x="111265" y="78686"/>
                  </a:lnTo>
                  <a:lnTo>
                    <a:pt x="116199" y="90446"/>
                  </a:lnTo>
                  <a:lnTo>
                    <a:pt x="120700" y="102093"/>
                  </a:lnTo>
                  <a:lnTo>
                    <a:pt x="124737" y="113451"/>
                  </a:lnTo>
                  <a:lnTo>
                    <a:pt x="128507" y="125711"/>
                  </a:lnTo>
                  <a:lnTo>
                    <a:pt x="132344" y="142182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52739" y="490250"/>
              <a:ext cx="174060" cy="151989"/>
            </a:xfrm>
            <a:custGeom>
              <a:avLst/>
              <a:gdLst/>
              <a:ahLst/>
              <a:cxnLst/>
              <a:rect l="0" t="0" r="0" b="0"/>
              <a:pathLst>
                <a:path w="174060" h="151989">
                  <a:moveTo>
                    <a:pt x="89831" y="99345"/>
                  </a:moveTo>
                  <a:lnTo>
                    <a:pt x="89764" y="87610"/>
                  </a:lnTo>
                  <a:lnTo>
                    <a:pt x="89123" y="76481"/>
                  </a:lnTo>
                  <a:lnTo>
                    <a:pt x="87822" y="64888"/>
                  </a:lnTo>
                  <a:lnTo>
                    <a:pt x="85790" y="52899"/>
                  </a:lnTo>
                  <a:lnTo>
                    <a:pt x="82825" y="40888"/>
                  </a:lnTo>
                  <a:lnTo>
                    <a:pt x="78896" y="29103"/>
                  </a:lnTo>
                  <a:lnTo>
                    <a:pt x="73801" y="18268"/>
                  </a:lnTo>
                  <a:lnTo>
                    <a:pt x="67101" y="9593"/>
                  </a:lnTo>
                  <a:lnTo>
                    <a:pt x="58717" y="3556"/>
                  </a:lnTo>
                  <a:lnTo>
                    <a:pt x="49342" y="303"/>
                  </a:lnTo>
                  <a:lnTo>
                    <a:pt x="40205" y="0"/>
                  </a:lnTo>
                  <a:lnTo>
                    <a:pt x="31993" y="2430"/>
                  </a:lnTo>
                  <a:lnTo>
                    <a:pt x="24857" y="7279"/>
                  </a:lnTo>
                  <a:lnTo>
                    <a:pt x="18682" y="14329"/>
                  </a:lnTo>
                  <a:lnTo>
                    <a:pt x="13277" y="23248"/>
                  </a:lnTo>
                  <a:lnTo>
                    <a:pt x="8612" y="33639"/>
                  </a:lnTo>
                  <a:lnTo>
                    <a:pt x="4836" y="45127"/>
                  </a:lnTo>
                  <a:lnTo>
                    <a:pt x="1964" y="57403"/>
                  </a:lnTo>
                  <a:lnTo>
                    <a:pt x="202" y="70067"/>
                  </a:lnTo>
                  <a:lnTo>
                    <a:pt x="0" y="82642"/>
                  </a:lnTo>
                  <a:lnTo>
                    <a:pt x="1465" y="94873"/>
                  </a:lnTo>
                  <a:lnTo>
                    <a:pt x="4568" y="106542"/>
                  </a:lnTo>
                  <a:lnTo>
                    <a:pt x="9318" y="117387"/>
                  </a:lnTo>
                  <a:lnTo>
                    <a:pt x="15545" y="127331"/>
                  </a:lnTo>
                  <a:lnTo>
                    <a:pt x="22810" y="135822"/>
                  </a:lnTo>
                  <a:lnTo>
                    <a:pt x="30515" y="141792"/>
                  </a:lnTo>
                  <a:lnTo>
                    <a:pt x="38285" y="144877"/>
                  </a:lnTo>
                  <a:lnTo>
                    <a:pt x="45956" y="145338"/>
                  </a:lnTo>
                  <a:lnTo>
                    <a:pt x="53487" y="143679"/>
                  </a:lnTo>
                  <a:lnTo>
                    <a:pt x="60880" y="140415"/>
                  </a:lnTo>
                  <a:lnTo>
                    <a:pt x="67998" y="135820"/>
                  </a:lnTo>
                  <a:lnTo>
                    <a:pt x="74559" y="129930"/>
                  </a:lnTo>
                  <a:lnTo>
                    <a:pt x="80452" y="122860"/>
                  </a:lnTo>
                  <a:lnTo>
                    <a:pt x="85562" y="114658"/>
                  </a:lnTo>
                  <a:lnTo>
                    <a:pt x="89698" y="105243"/>
                  </a:lnTo>
                  <a:lnTo>
                    <a:pt x="92875" y="94729"/>
                  </a:lnTo>
                  <a:lnTo>
                    <a:pt x="96163" y="84923"/>
                  </a:lnTo>
                  <a:lnTo>
                    <a:pt x="100616" y="79104"/>
                  </a:lnTo>
                  <a:lnTo>
                    <a:pt x="105713" y="78305"/>
                  </a:lnTo>
                  <a:lnTo>
                    <a:pt x="111234" y="81433"/>
                  </a:lnTo>
                  <a:lnTo>
                    <a:pt x="117113" y="87191"/>
                  </a:lnTo>
                  <a:lnTo>
                    <a:pt x="123129" y="94641"/>
                  </a:lnTo>
                  <a:lnTo>
                    <a:pt x="128907" y="103173"/>
                  </a:lnTo>
                  <a:lnTo>
                    <a:pt x="134264" y="112384"/>
                  </a:lnTo>
                  <a:lnTo>
                    <a:pt x="139417" y="121574"/>
                  </a:lnTo>
                  <a:lnTo>
                    <a:pt x="145617" y="130592"/>
                  </a:lnTo>
                  <a:lnTo>
                    <a:pt x="155641" y="140222"/>
                  </a:lnTo>
                  <a:lnTo>
                    <a:pt x="174059" y="151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58383" y="466148"/>
              <a:ext cx="157928" cy="176091"/>
            </a:xfrm>
            <a:custGeom>
              <a:avLst/>
              <a:gdLst/>
              <a:ahLst/>
              <a:cxnLst/>
              <a:rect l="0" t="0" r="0" b="0"/>
              <a:pathLst>
                <a:path w="157928" h="176091">
                  <a:moveTo>
                    <a:pt x="0" y="18162"/>
                  </a:moveTo>
                  <a:lnTo>
                    <a:pt x="67" y="29830"/>
                  </a:lnTo>
                  <a:lnTo>
                    <a:pt x="707" y="40319"/>
                  </a:lnTo>
                  <a:lnTo>
                    <a:pt x="2004" y="50621"/>
                  </a:lnTo>
                  <a:lnTo>
                    <a:pt x="3864" y="60922"/>
                  </a:lnTo>
                  <a:lnTo>
                    <a:pt x="6180" y="71266"/>
                  </a:lnTo>
                  <a:lnTo>
                    <a:pt x="8846" y="81656"/>
                  </a:lnTo>
                  <a:lnTo>
                    <a:pt x="11770" y="92084"/>
                  </a:lnTo>
                  <a:lnTo>
                    <a:pt x="14877" y="102542"/>
                  </a:lnTo>
                  <a:lnTo>
                    <a:pt x="18092" y="112943"/>
                  </a:lnTo>
                  <a:lnTo>
                    <a:pt x="20666" y="120530"/>
                  </a:lnTo>
                  <a:lnTo>
                    <a:pt x="21839" y="121873"/>
                  </a:lnTo>
                  <a:lnTo>
                    <a:pt x="22139" y="118024"/>
                  </a:lnTo>
                  <a:lnTo>
                    <a:pt x="22064" y="110649"/>
                  </a:lnTo>
                  <a:lnTo>
                    <a:pt x="21871" y="100970"/>
                  </a:lnTo>
                  <a:lnTo>
                    <a:pt x="21675" y="89797"/>
                  </a:lnTo>
                  <a:lnTo>
                    <a:pt x="21679" y="77815"/>
                  </a:lnTo>
                  <a:lnTo>
                    <a:pt x="22196" y="65669"/>
                  </a:lnTo>
                  <a:lnTo>
                    <a:pt x="23358" y="53712"/>
                  </a:lnTo>
                  <a:lnTo>
                    <a:pt x="25288" y="42218"/>
                  </a:lnTo>
                  <a:lnTo>
                    <a:pt x="28185" y="31487"/>
                  </a:lnTo>
                  <a:lnTo>
                    <a:pt x="32066" y="21613"/>
                  </a:lnTo>
                  <a:lnTo>
                    <a:pt x="36960" y="12998"/>
                  </a:lnTo>
                  <a:lnTo>
                    <a:pt x="42995" y="6412"/>
                  </a:lnTo>
                  <a:lnTo>
                    <a:pt x="50123" y="2100"/>
                  </a:lnTo>
                  <a:lnTo>
                    <a:pt x="58011" y="0"/>
                  </a:lnTo>
                  <a:lnTo>
                    <a:pt x="66143" y="20"/>
                  </a:lnTo>
                  <a:lnTo>
                    <a:pt x="74202" y="1884"/>
                  </a:lnTo>
                  <a:lnTo>
                    <a:pt x="82069" y="5217"/>
                  </a:lnTo>
                  <a:lnTo>
                    <a:pt x="89731" y="9654"/>
                  </a:lnTo>
                  <a:lnTo>
                    <a:pt x="97213" y="14894"/>
                  </a:lnTo>
                  <a:lnTo>
                    <a:pt x="104390" y="20867"/>
                  </a:lnTo>
                  <a:lnTo>
                    <a:pt x="110991" y="27706"/>
                  </a:lnTo>
                  <a:lnTo>
                    <a:pt x="116914" y="35424"/>
                  </a:lnTo>
                  <a:lnTo>
                    <a:pt x="122215" y="44065"/>
                  </a:lnTo>
                  <a:lnTo>
                    <a:pt x="127011" y="53776"/>
                  </a:lnTo>
                  <a:lnTo>
                    <a:pt x="131423" y="64530"/>
                  </a:lnTo>
                  <a:lnTo>
                    <a:pt x="135557" y="76007"/>
                  </a:lnTo>
                  <a:lnTo>
                    <a:pt x="139493" y="87703"/>
                  </a:lnTo>
                  <a:lnTo>
                    <a:pt x="143289" y="99308"/>
                  </a:lnTo>
                  <a:lnTo>
                    <a:pt x="146834" y="110835"/>
                  </a:lnTo>
                  <a:lnTo>
                    <a:pt x="150213" y="123970"/>
                  </a:lnTo>
                  <a:lnTo>
                    <a:pt x="153722" y="143216"/>
                  </a:lnTo>
                  <a:lnTo>
                    <a:pt x="157927" y="176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90010" y="27374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0" y="92499"/>
                  </a:lnTo>
                  <a:lnTo>
                    <a:pt x="0" y="110842"/>
                  </a:lnTo>
                  <a:lnTo>
                    <a:pt x="0" y="129447"/>
                  </a:lnTo>
                  <a:lnTo>
                    <a:pt x="0" y="147989"/>
                  </a:lnTo>
                  <a:lnTo>
                    <a:pt x="0" y="166183"/>
                  </a:lnTo>
                  <a:lnTo>
                    <a:pt x="0" y="183705"/>
                  </a:lnTo>
                  <a:lnTo>
                    <a:pt x="5" y="200453"/>
                  </a:lnTo>
                  <a:lnTo>
                    <a:pt x="178" y="216496"/>
                  </a:lnTo>
                  <a:lnTo>
                    <a:pt x="826" y="231971"/>
                  </a:lnTo>
                  <a:lnTo>
                    <a:pt x="2079" y="247011"/>
                  </a:lnTo>
                  <a:lnTo>
                    <a:pt x="3904" y="261573"/>
                  </a:lnTo>
                  <a:lnTo>
                    <a:pt x="6201" y="275438"/>
                  </a:lnTo>
                  <a:lnTo>
                    <a:pt x="8852" y="288537"/>
                  </a:lnTo>
                  <a:lnTo>
                    <a:pt x="11609" y="300692"/>
                  </a:lnTo>
                  <a:lnTo>
                    <a:pt x="14364" y="312837"/>
                  </a:lnTo>
                  <a:lnTo>
                    <a:pt x="17357" y="327158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05782" y="347440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52642"/>
                  </a:moveTo>
                  <a:lnTo>
                    <a:pt x="191240" y="46842"/>
                  </a:lnTo>
                  <a:lnTo>
                    <a:pt x="182894" y="41918"/>
                  </a:lnTo>
                  <a:lnTo>
                    <a:pt x="174186" y="37420"/>
                  </a:lnTo>
                  <a:lnTo>
                    <a:pt x="164719" y="33372"/>
                  </a:lnTo>
                  <a:lnTo>
                    <a:pt x="153927" y="30006"/>
                  </a:lnTo>
                  <a:lnTo>
                    <a:pt x="141629" y="27393"/>
                  </a:lnTo>
                  <a:lnTo>
                    <a:pt x="127964" y="25294"/>
                  </a:lnTo>
                  <a:lnTo>
                    <a:pt x="113197" y="23267"/>
                  </a:lnTo>
                  <a:lnTo>
                    <a:pt x="97608" y="21047"/>
                  </a:lnTo>
                  <a:lnTo>
                    <a:pt x="81752" y="18554"/>
                  </a:lnTo>
                  <a:lnTo>
                    <a:pt x="66423" y="15802"/>
                  </a:lnTo>
                  <a:lnTo>
                    <a:pt x="52021" y="12840"/>
                  </a:lnTo>
                  <a:lnTo>
                    <a:pt x="39022" y="9874"/>
                  </a:lnTo>
                  <a:lnTo>
                    <a:pt x="26882" y="6955"/>
                  </a:lnTo>
                  <a:lnTo>
                    <a:pt x="14539" y="38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17488" y="189512"/>
              <a:ext cx="30533" cy="494841"/>
            </a:xfrm>
            <a:custGeom>
              <a:avLst/>
              <a:gdLst/>
              <a:ahLst/>
              <a:cxnLst/>
              <a:rect l="0" t="0" r="0" b="0"/>
              <a:pathLst>
                <a:path w="30533" h="494841">
                  <a:moveTo>
                    <a:pt x="9475" y="0"/>
                  </a:moveTo>
                  <a:lnTo>
                    <a:pt x="6609" y="11736"/>
                  </a:lnTo>
                  <a:lnTo>
                    <a:pt x="4466" y="22865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4" y="60110"/>
                  </a:lnTo>
                  <a:lnTo>
                    <a:pt x="242" y="74410"/>
                  </a:lnTo>
                  <a:lnTo>
                    <a:pt x="0" y="89242"/>
                  </a:lnTo>
                  <a:lnTo>
                    <a:pt x="364" y="103807"/>
                  </a:lnTo>
                  <a:lnTo>
                    <a:pt x="1420" y="117690"/>
                  </a:lnTo>
                  <a:lnTo>
                    <a:pt x="2941" y="131467"/>
                  </a:lnTo>
                  <a:lnTo>
                    <a:pt x="4501" y="146462"/>
                  </a:lnTo>
                  <a:lnTo>
                    <a:pt x="5845" y="163331"/>
                  </a:lnTo>
                  <a:lnTo>
                    <a:pt x="6898" y="181918"/>
                  </a:lnTo>
                  <a:lnTo>
                    <a:pt x="7679" y="201624"/>
                  </a:lnTo>
                  <a:lnTo>
                    <a:pt x="8244" y="221946"/>
                  </a:lnTo>
                  <a:lnTo>
                    <a:pt x="8810" y="242100"/>
                  </a:lnTo>
                  <a:lnTo>
                    <a:pt x="9730" y="261005"/>
                  </a:lnTo>
                  <a:lnTo>
                    <a:pt x="11164" y="278198"/>
                  </a:lnTo>
                  <a:lnTo>
                    <a:pt x="12943" y="294060"/>
                  </a:lnTo>
                  <a:lnTo>
                    <a:pt x="14677" y="309488"/>
                  </a:lnTo>
                  <a:lnTo>
                    <a:pt x="16137" y="325057"/>
                  </a:lnTo>
                  <a:lnTo>
                    <a:pt x="17268" y="340825"/>
                  </a:lnTo>
                  <a:lnTo>
                    <a:pt x="18102" y="356505"/>
                  </a:lnTo>
                  <a:lnTo>
                    <a:pt x="18702" y="371909"/>
                  </a:lnTo>
                  <a:lnTo>
                    <a:pt x="19292" y="386832"/>
                  </a:lnTo>
                  <a:lnTo>
                    <a:pt x="20227" y="400999"/>
                  </a:lnTo>
                  <a:lnTo>
                    <a:pt x="21672" y="414338"/>
                  </a:lnTo>
                  <a:lnTo>
                    <a:pt x="23466" y="427065"/>
                  </a:lnTo>
                  <a:lnTo>
                    <a:pt x="25398" y="441152"/>
                  </a:lnTo>
                  <a:lnTo>
                    <a:pt x="27638" y="461190"/>
                  </a:lnTo>
                  <a:lnTo>
                    <a:pt x="30532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7484" y="475681"/>
              <a:ext cx="184807" cy="171589"/>
            </a:xfrm>
            <a:custGeom>
              <a:avLst/>
              <a:gdLst/>
              <a:ahLst/>
              <a:cxnLst/>
              <a:rect l="0" t="0" r="0" b="0"/>
              <a:pathLst>
                <a:path w="184807" h="171589">
                  <a:moveTo>
                    <a:pt x="121635" y="103386"/>
                  </a:moveTo>
                  <a:lnTo>
                    <a:pt x="121568" y="91718"/>
                  </a:lnTo>
                  <a:lnTo>
                    <a:pt x="120927" y="81229"/>
                  </a:lnTo>
                  <a:lnTo>
                    <a:pt x="119626" y="70932"/>
                  </a:lnTo>
                  <a:lnTo>
                    <a:pt x="117594" y="60803"/>
                  </a:lnTo>
                  <a:lnTo>
                    <a:pt x="114629" y="51108"/>
                  </a:lnTo>
                  <a:lnTo>
                    <a:pt x="110709" y="41972"/>
                  </a:lnTo>
                  <a:lnTo>
                    <a:pt x="105960" y="33369"/>
                  </a:lnTo>
                  <a:lnTo>
                    <a:pt x="100556" y="25207"/>
                  </a:lnTo>
                  <a:lnTo>
                    <a:pt x="94656" y="17397"/>
                  </a:lnTo>
                  <a:lnTo>
                    <a:pt x="88068" y="10339"/>
                  </a:lnTo>
                  <a:lnTo>
                    <a:pt x="80282" y="4883"/>
                  </a:lnTo>
                  <a:lnTo>
                    <a:pt x="71126" y="1373"/>
                  </a:lnTo>
                  <a:lnTo>
                    <a:pt x="61044" y="0"/>
                  </a:lnTo>
                  <a:lnTo>
                    <a:pt x="50892" y="1049"/>
                  </a:lnTo>
                  <a:lnTo>
                    <a:pt x="41182" y="4424"/>
                  </a:lnTo>
                  <a:lnTo>
                    <a:pt x="32223" y="9758"/>
                  </a:lnTo>
                  <a:lnTo>
                    <a:pt x="24286" y="16610"/>
                  </a:lnTo>
                  <a:lnTo>
                    <a:pt x="17401" y="24590"/>
                  </a:lnTo>
                  <a:lnTo>
                    <a:pt x="11592" y="33707"/>
                  </a:lnTo>
                  <a:lnTo>
                    <a:pt x="6974" y="44335"/>
                  </a:lnTo>
                  <a:lnTo>
                    <a:pt x="3496" y="56555"/>
                  </a:lnTo>
                  <a:lnTo>
                    <a:pt x="1141" y="70015"/>
                  </a:lnTo>
                  <a:lnTo>
                    <a:pt x="0" y="84121"/>
                  </a:lnTo>
                  <a:lnTo>
                    <a:pt x="10" y="98457"/>
                  </a:lnTo>
                  <a:lnTo>
                    <a:pt x="981" y="112659"/>
                  </a:lnTo>
                  <a:lnTo>
                    <a:pt x="2695" y="126341"/>
                  </a:lnTo>
                  <a:lnTo>
                    <a:pt x="4966" y="139336"/>
                  </a:lnTo>
                  <a:lnTo>
                    <a:pt x="7964" y="151027"/>
                  </a:lnTo>
                  <a:lnTo>
                    <a:pt x="12186" y="160296"/>
                  </a:lnTo>
                  <a:lnTo>
                    <a:pt x="17802" y="166745"/>
                  </a:lnTo>
                  <a:lnTo>
                    <a:pt x="24523" y="170449"/>
                  </a:lnTo>
                  <a:lnTo>
                    <a:pt x="31798" y="171588"/>
                  </a:lnTo>
                  <a:lnTo>
                    <a:pt x="39242" y="170537"/>
                  </a:lnTo>
                  <a:lnTo>
                    <a:pt x="46509" y="167599"/>
                  </a:lnTo>
                  <a:lnTo>
                    <a:pt x="53229" y="162902"/>
                  </a:lnTo>
                  <a:lnTo>
                    <a:pt x="59261" y="156678"/>
                  </a:lnTo>
                  <a:lnTo>
                    <a:pt x="64649" y="149231"/>
                  </a:lnTo>
                  <a:lnTo>
                    <a:pt x="69510" y="140864"/>
                  </a:lnTo>
                  <a:lnTo>
                    <a:pt x="73964" y="131825"/>
                  </a:lnTo>
                  <a:lnTo>
                    <a:pt x="77959" y="122146"/>
                  </a:lnTo>
                  <a:lnTo>
                    <a:pt x="81270" y="111663"/>
                  </a:lnTo>
                  <a:lnTo>
                    <a:pt x="83846" y="100383"/>
                  </a:lnTo>
                  <a:lnTo>
                    <a:pt x="86270" y="89611"/>
                  </a:lnTo>
                  <a:lnTo>
                    <a:pt x="89515" y="82919"/>
                  </a:lnTo>
                  <a:lnTo>
                    <a:pt x="93429" y="82148"/>
                  </a:lnTo>
                  <a:lnTo>
                    <a:pt x="97257" y="85467"/>
                  </a:lnTo>
                  <a:lnTo>
                    <a:pt x="100880" y="91327"/>
                  </a:lnTo>
                  <a:lnTo>
                    <a:pt x="104385" y="98804"/>
                  </a:lnTo>
                  <a:lnTo>
                    <a:pt x="107850" y="107321"/>
                  </a:lnTo>
                  <a:lnTo>
                    <a:pt x="111474" y="116351"/>
                  </a:lnTo>
                  <a:lnTo>
                    <a:pt x="115581" y="125354"/>
                  </a:lnTo>
                  <a:lnTo>
                    <a:pt x="120313" y="134038"/>
                  </a:lnTo>
                  <a:lnTo>
                    <a:pt x="125963" y="142009"/>
                  </a:lnTo>
                  <a:lnTo>
                    <a:pt x="133044" y="148688"/>
                  </a:lnTo>
                  <a:lnTo>
                    <a:pt x="141683" y="153878"/>
                  </a:lnTo>
                  <a:lnTo>
                    <a:pt x="151101" y="157530"/>
                  </a:lnTo>
                  <a:lnTo>
                    <a:pt x="160726" y="159806"/>
                  </a:lnTo>
                  <a:lnTo>
                    <a:pt x="171404" y="159788"/>
                  </a:lnTo>
                  <a:lnTo>
                    <a:pt x="184806" y="156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46707" y="473866"/>
              <a:ext cx="145802" cy="147316"/>
            </a:xfrm>
            <a:custGeom>
              <a:avLst/>
              <a:gdLst/>
              <a:ahLst/>
              <a:cxnLst/>
              <a:rect l="0" t="0" r="0" b="0"/>
              <a:pathLst>
                <a:path w="145802" h="147316">
                  <a:moveTo>
                    <a:pt x="17168" y="52558"/>
                  </a:moveTo>
                  <a:lnTo>
                    <a:pt x="17235" y="64226"/>
                  </a:lnTo>
                  <a:lnTo>
                    <a:pt x="17875" y="74715"/>
                  </a:lnTo>
                  <a:lnTo>
                    <a:pt x="19167" y="85022"/>
                  </a:lnTo>
                  <a:lnTo>
                    <a:pt x="20854" y="95496"/>
                  </a:lnTo>
                  <a:lnTo>
                    <a:pt x="22522" y="106488"/>
                  </a:lnTo>
                  <a:lnTo>
                    <a:pt x="23926" y="118103"/>
                  </a:lnTo>
                  <a:lnTo>
                    <a:pt x="24660" y="129316"/>
                  </a:lnTo>
                  <a:lnTo>
                    <a:pt x="23493" y="137987"/>
                  </a:lnTo>
                  <a:lnTo>
                    <a:pt x="19591" y="141903"/>
                  </a:lnTo>
                  <a:lnTo>
                    <a:pt x="14293" y="140463"/>
                  </a:lnTo>
                  <a:lnTo>
                    <a:pt x="9405" y="135388"/>
                  </a:lnTo>
                  <a:lnTo>
                    <a:pt x="5531" y="127390"/>
                  </a:lnTo>
                  <a:lnTo>
                    <a:pt x="2665" y="116923"/>
                  </a:lnTo>
                  <a:lnTo>
                    <a:pt x="786" y="104805"/>
                  </a:lnTo>
                  <a:lnTo>
                    <a:pt x="0" y="92130"/>
                  </a:lnTo>
                  <a:lnTo>
                    <a:pt x="263" y="79566"/>
                  </a:lnTo>
                  <a:lnTo>
                    <a:pt x="1414" y="67367"/>
                  </a:lnTo>
                  <a:lnTo>
                    <a:pt x="3252" y="55567"/>
                  </a:lnTo>
                  <a:lnTo>
                    <a:pt x="5607" y="44121"/>
                  </a:lnTo>
                  <a:lnTo>
                    <a:pt x="8663" y="33282"/>
                  </a:lnTo>
                  <a:lnTo>
                    <a:pt x="12925" y="23593"/>
                  </a:lnTo>
                  <a:lnTo>
                    <a:pt x="18576" y="15267"/>
                  </a:lnTo>
                  <a:lnTo>
                    <a:pt x="25661" y="8521"/>
                  </a:lnTo>
                  <a:lnTo>
                    <a:pt x="34244" y="3737"/>
                  </a:lnTo>
                  <a:lnTo>
                    <a:pt x="44202" y="934"/>
                  </a:lnTo>
                  <a:lnTo>
                    <a:pt x="55126" y="0"/>
                  </a:lnTo>
                  <a:lnTo>
                    <a:pt x="66442" y="878"/>
                  </a:lnTo>
                  <a:lnTo>
                    <a:pt x="77780" y="3358"/>
                  </a:lnTo>
                  <a:lnTo>
                    <a:pt x="88661" y="7291"/>
                  </a:lnTo>
                  <a:lnTo>
                    <a:pt x="98435" y="12672"/>
                  </a:lnTo>
                  <a:lnTo>
                    <a:pt x="106856" y="19362"/>
                  </a:lnTo>
                  <a:lnTo>
                    <a:pt x="114019" y="27124"/>
                  </a:lnTo>
                  <a:lnTo>
                    <a:pt x="120154" y="35704"/>
                  </a:lnTo>
                  <a:lnTo>
                    <a:pt x="125508" y="44887"/>
                  </a:lnTo>
                  <a:lnTo>
                    <a:pt x="130294" y="54662"/>
                  </a:lnTo>
                  <a:lnTo>
                    <a:pt x="134677" y="65209"/>
                  </a:lnTo>
                  <a:lnTo>
                    <a:pt x="138771" y="76555"/>
                  </a:lnTo>
                  <a:lnTo>
                    <a:pt x="142320" y="88379"/>
                  </a:lnTo>
                  <a:lnTo>
                    <a:pt x="144958" y="101459"/>
                  </a:lnTo>
                  <a:lnTo>
                    <a:pt x="145801" y="119180"/>
                  </a:lnTo>
                  <a:lnTo>
                    <a:pt x="143510" y="147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2380" y="268520"/>
              <a:ext cx="127351" cy="370000"/>
            </a:xfrm>
            <a:custGeom>
              <a:avLst/>
              <a:gdLst/>
              <a:ahLst/>
              <a:cxnLst/>
              <a:rect l="0" t="0" r="0" b="0"/>
              <a:pathLst>
                <a:path w="127351" h="370000">
                  <a:moveTo>
                    <a:pt x="85236" y="289490"/>
                  </a:moveTo>
                  <a:lnTo>
                    <a:pt x="85103" y="277889"/>
                  </a:lnTo>
                  <a:lnTo>
                    <a:pt x="83822" y="268040"/>
                  </a:lnTo>
                  <a:lnTo>
                    <a:pt x="81220" y="259044"/>
                  </a:lnTo>
                  <a:lnTo>
                    <a:pt x="77154" y="250948"/>
                  </a:lnTo>
                  <a:lnTo>
                    <a:pt x="71225" y="244218"/>
                  </a:lnTo>
                  <a:lnTo>
                    <a:pt x="63395" y="239010"/>
                  </a:lnTo>
                  <a:lnTo>
                    <a:pt x="54242" y="235502"/>
                  </a:lnTo>
                  <a:lnTo>
                    <a:pt x="44731" y="234041"/>
                  </a:lnTo>
                  <a:lnTo>
                    <a:pt x="35459" y="234624"/>
                  </a:lnTo>
                  <a:lnTo>
                    <a:pt x="26799" y="237287"/>
                  </a:lnTo>
                  <a:lnTo>
                    <a:pt x="19063" y="242264"/>
                  </a:lnTo>
                  <a:lnTo>
                    <a:pt x="12318" y="249467"/>
                  </a:lnTo>
                  <a:lnTo>
                    <a:pt x="6774" y="258709"/>
                  </a:lnTo>
                  <a:lnTo>
                    <a:pt x="2864" y="269878"/>
                  </a:lnTo>
                  <a:lnTo>
                    <a:pt x="676" y="282713"/>
                  </a:lnTo>
                  <a:lnTo>
                    <a:pt x="0" y="296549"/>
                  </a:lnTo>
                  <a:lnTo>
                    <a:pt x="526" y="310441"/>
                  </a:lnTo>
                  <a:lnTo>
                    <a:pt x="1959" y="323843"/>
                  </a:lnTo>
                  <a:lnTo>
                    <a:pt x="4377" y="336280"/>
                  </a:lnTo>
                  <a:lnTo>
                    <a:pt x="8201" y="347181"/>
                  </a:lnTo>
                  <a:lnTo>
                    <a:pt x="13546" y="356385"/>
                  </a:lnTo>
                  <a:lnTo>
                    <a:pt x="20084" y="363581"/>
                  </a:lnTo>
                  <a:lnTo>
                    <a:pt x="27236" y="368151"/>
                  </a:lnTo>
                  <a:lnTo>
                    <a:pt x="34596" y="369999"/>
                  </a:lnTo>
                  <a:lnTo>
                    <a:pt x="41808" y="369310"/>
                  </a:lnTo>
                  <a:lnTo>
                    <a:pt x="48491" y="366273"/>
                  </a:lnTo>
                  <a:lnTo>
                    <a:pt x="54499" y="361230"/>
                  </a:lnTo>
                  <a:lnTo>
                    <a:pt x="59870" y="354441"/>
                  </a:lnTo>
                  <a:lnTo>
                    <a:pt x="64719" y="345998"/>
                  </a:lnTo>
                  <a:lnTo>
                    <a:pt x="69166" y="336097"/>
                  </a:lnTo>
                  <a:lnTo>
                    <a:pt x="73155" y="324857"/>
                  </a:lnTo>
                  <a:lnTo>
                    <a:pt x="76463" y="312258"/>
                  </a:lnTo>
                  <a:lnTo>
                    <a:pt x="79023" y="298410"/>
                  </a:lnTo>
                  <a:lnTo>
                    <a:pt x="80913" y="283534"/>
                  </a:lnTo>
                  <a:lnTo>
                    <a:pt x="82264" y="267871"/>
                  </a:lnTo>
                  <a:lnTo>
                    <a:pt x="83215" y="251640"/>
                  </a:lnTo>
                  <a:lnTo>
                    <a:pt x="84041" y="235335"/>
                  </a:lnTo>
                  <a:lnTo>
                    <a:pt x="85137" y="219695"/>
                  </a:lnTo>
                  <a:lnTo>
                    <a:pt x="86684" y="205057"/>
                  </a:lnTo>
                  <a:lnTo>
                    <a:pt x="88368" y="191094"/>
                  </a:lnTo>
                  <a:lnTo>
                    <a:pt x="89506" y="177030"/>
                  </a:lnTo>
                  <a:lnTo>
                    <a:pt x="89753" y="162413"/>
                  </a:lnTo>
                  <a:lnTo>
                    <a:pt x="89255" y="147135"/>
                  </a:lnTo>
                  <a:lnTo>
                    <a:pt x="88456" y="131260"/>
                  </a:lnTo>
                  <a:lnTo>
                    <a:pt x="87659" y="114906"/>
                  </a:lnTo>
                  <a:lnTo>
                    <a:pt x="86990" y="98193"/>
                  </a:lnTo>
                  <a:lnTo>
                    <a:pt x="86474" y="81222"/>
                  </a:lnTo>
                  <a:lnTo>
                    <a:pt x="86091" y="64077"/>
                  </a:lnTo>
                  <a:lnTo>
                    <a:pt x="85648" y="47142"/>
                  </a:lnTo>
                  <a:lnTo>
                    <a:pt x="84812" y="31071"/>
                  </a:lnTo>
                  <a:lnTo>
                    <a:pt x="83404" y="16216"/>
                  </a:lnTo>
                  <a:lnTo>
                    <a:pt x="80607" y="4818"/>
                  </a:lnTo>
                  <a:lnTo>
                    <a:pt x="76436" y="0"/>
                  </a:lnTo>
                  <a:lnTo>
                    <a:pt x="72743" y="1303"/>
                  </a:lnTo>
                  <a:lnTo>
                    <a:pt x="70016" y="7011"/>
                  </a:lnTo>
                  <a:lnTo>
                    <a:pt x="68117" y="15964"/>
                  </a:lnTo>
                  <a:lnTo>
                    <a:pt x="66824" y="27754"/>
                  </a:lnTo>
                  <a:lnTo>
                    <a:pt x="65956" y="41972"/>
                  </a:lnTo>
                  <a:lnTo>
                    <a:pt x="65542" y="57960"/>
                  </a:lnTo>
                  <a:lnTo>
                    <a:pt x="65797" y="74935"/>
                  </a:lnTo>
                  <a:lnTo>
                    <a:pt x="66787" y="92356"/>
                  </a:lnTo>
                  <a:lnTo>
                    <a:pt x="68437" y="109617"/>
                  </a:lnTo>
                  <a:lnTo>
                    <a:pt x="70616" y="125977"/>
                  </a:lnTo>
                  <a:lnTo>
                    <a:pt x="73194" y="141135"/>
                  </a:lnTo>
                  <a:lnTo>
                    <a:pt x="76059" y="155466"/>
                  </a:lnTo>
                  <a:lnTo>
                    <a:pt x="79129" y="169785"/>
                  </a:lnTo>
                  <a:lnTo>
                    <a:pt x="82340" y="184567"/>
                  </a:lnTo>
                  <a:lnTo>
                    <a:pt x="85647" y="199618"/>
                  </a:lnTo>
                  <a:lnTo>
                    <a:pt x="89021" y="214277"/>
                  </a:lnTo>
                  <a:lnTo>
                    <a:pt x="92440" y="228179"/>
                  </a:lnTo>
                  <a:lnTo>
                    <a:pt x="95888" y="241277"/>
                  </a:lnTo>
                  <a:lnTo>
                    <a:pt x="99356" y="253680"/>
                  </a:lnTo>
                  <a:lnTo>
                    <a:pt x="102839" y="265534"/>
                  </a:lnTo>
                  <a:lnTo>
                    <a:pt x="106371" y="276912"/>
                  </a:lnTo>
                  <a:lnTo>
                    <a:pt x="110483" y="289129"/>
                  </a:lnTo>
                  <a:lnTo>
                    <a:pt x="116655" y="305497"/>
                  </a:lnTo>
                  <a:lnTo>
                    <a:pt x="127350" y="331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60694" y="257097"/>
              <a:ext cx="150664" cy="343028"/>
            </a:xfrm>
            <a:custGeom>
              <a:avLst/>
              <a:gdLst/>
              <a:ahLst/>
              <a:cxnLst/>
              <a:rect l="0" t="0" r="0" b="0"/>
              <a:pathLst>
                <a:path w="150664" h="343028">
                  <a:moveTo>
                    <a:pt x="45378" y="343027"/>
                  </a:moveTo>
                  <a:lnTo>
                    <a:pt x="42511" y="334159"/>
                  </a:lnTo>
                  <a:lnTo>
                    <a:pt x="40370" y="325172"/>
                  </a:lnTo>
                  <a:lnTo>
                    <a:pt x="38762" y="315176"/>
                  </a:lnTo>
                  <a:lnTo>
                    <a:pt x="37408" y="304196"/>
                  </a:lnTo>
                  <a:lnTo>
                    <a:pt x="35911" y="292384"/>
                  </a:lnTo>
                  <a:lnTo>
                    <a:pt x="34061" y="279926"/>
                  </a:lnTo>
                  <a:lnTo>
                    <a:pt x="31821" y="266988"/>
                  </a:lnTo>
                  <a:lnTo>
                    <a:pt x="29240" y="253707"/>
                  </a:lnTo>
                  <a:lnTo>
                    <a:pt x="26395" y="240185"/>
                  </a:lnTo>
                  <a:lnTo>
                    <a:pt x="23519" y="226497"/>
                  </a:lnTo>
                  <a:lnTo>
                    <a:pt x="20974" y="212695"/>
                  </a:lnTo>
                  <a:lnTo>
                    <a:pt x="18930" y="198816"/>
                  </a:lnTo>
                  <a:lnTo>
                    <a:pt x="17219" y="184884"/>
                  </a:lnTo>
                  <a:lnTo>
                    <a:pt x="15457" y="170918"/>
                  </a:lnTo>
                  <a:lnTo>
                    <a:pt x="13417" y="156927"/>
                  </a:lnTo>
                  <a:lnTo>
                    <a:pt x="11045" y="142921"/>
                  </a:lnTo>
                  <a:lnTo>
                    <a:pt x="8373" y="128905"/>
                  </a:lnTo>
                  <a:lnTo>
                    <a:pt x="5471" y="114881"/>
                  </a:lnTo>
                  <a:lnTo>
                    <a:pt x="2725" y="100852"/>
                  </a:lnTo>
                  <a:lnTo>
                    <a:pt x="801" y="86821"/>
                  </a:lnTo>
                  <a:lnTo>
                    <a:pt x="0" y="72792"/>
                  </a:lnTo>
                  <a:lnTo>
                    <a:pt x="448" y="58929"/>
                  </a:lnTo>
                  <a:lnTo>
                    <a:pt x="2270" y="45541"/>
                  </a:lnTo>
                  <a:lnTo>
                    <a:pt x="5396" y="32776"/>
                  </a:lnTo>
                  <a:lnTo>
                    <a:pt x="9935" y="21256"/>
                  </a:lnTo>
                  <a:lnTo>
                    <a:pt x="16255" y="12108"/>
                  </a:lnTo>
                  <a:lnTo>
                    <a:pt x="24390" y="5740"/>
                  </a:lnTo>
                  <a:lnTo>
                    <a:pt x="33935" y="1922"/>
                  </a:lnTo>
                  <a:lnTo>
                    <a:pt x="44251" y="175"/>
                  </a:lnTo>
                  <a:lnTo>
                    <a:pt x="54891" y="0"/>
                  </a:lnTo>
                  <a:lnTo>
                    <a:pt x="65625" y="1131"/>
                  </a:lnTo>
                  <a:lnTo>
                    <a:pt x="76358" y="3544"/>
                  </a:lnTo>
                  <a:lnTo>
                    <a:pt x="87051" y="7120"/>
                  </a:lnTo>
                  <a:lnTo>
                    <a:pt x="97536" y="11654"/>
                  </a:lnTo>
                  <a:lnTo>
                    <a:pt x="107511" y="16920"/>
                  </a:lnTo>
                  <a:lnTo>
                    <a:pt x="116844" y="22714"/>
                  </a:lnTo>
                  <a:lnTo>
                    <a:pt x="125276" y="28576"/>
                  </a:lnTo>
                  <a:lnTo>
                    <a:pt x="133161" y="34367"/>
                  </a:lnTo>
                  <a:lnTo>
                    <a:pt x="141191" y="40590"/>
                  </a:lnTo>
                  <a:lnTo>
                    <a:pt x="150663" y="48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2373" y="46325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8597" y="2800"/>
                  </a:lnTo>
                  <a:lnTo>
                    <a:pt x="130251" y="4302"/>
                  </a:lnTo>
                  <a:lnTo>
                    <a:pt x="121547" y="4613"/>
                  </a:lnTo>
                  <a:lnTo>
                    <a:pt x="112254" y="4107"/>
                  </a:lnTo>
                  <a:lnTo>
                    <a:pt x="102110" y="3287"/>
                  </a:lnTo>
                  <a:lnTo>
                    <a:pt x="91070" y="2476"/>
                  </a:lnTo>
                  <a:lnTo>
                    <a:pt x="79403" y="1965"/>
                  </a:lnTo>
                  <a:lnTo>
                    <a:pt x="67581" y="2087"/>
                  </a:lnTo>
                  <a:lnTo>
                    <a:pt x="55901" y="2949"/>
                  </a:lnTo>
                  <a:lnTo>
                    <a:pt x="44722" y="4335"/>
                  </a:lnTo>
                  <a:lnTo>
                    <a:pt x="33347" y="5940"/>
                  </a:lnTo>
                  <a:lnTo>
                    <a:pt x="19662" y="7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84638" y="473782"/>
              <a:ext cx="105847" cy="139390"/>
            </a:xfrm>
            <a:custGeom>
              <a:avLst/>
              <a:gdLst/>
              <a:ahLst/>
              <a:cxnLst/>
              <a:rect l="0" t="0" r="0" b="0"/>
              <a:pathLst>
                <a:path w="105847" h="139390">
                  <a:moveTo>
                    <a:pt x="58305" y="42114"/>
                  </a:moveTo>
                  <a:lnTo>
                    <a:pt x="60970" y="33447"/>
                  </a:lnTo>
                  <a:lnTo>
                    <a:pt x="61192" y="26380"/>
                  </a:lnTo>
                  <a:lnTo>
                    <a:pt x="58905" y="20288"/>
                  </a:lnTo>
                  <a:lnTo>
                    <a:pt x="54506" y="15405"/>
                  </a:lnTo>
                  <a:lnTo>
                    <a:pt x="48406" y="12488"/>
                  </a:lnTo>
                  <a:lnTo>
                    <a:pt x="41013" y="11794"/>
                  </a:lnTo>
                  <a:lnTo>
                    <a:pt x="33002" y="13276"/>
                  </a:lnTo>
                  <a:lnTo>
                    <a:pt x="25261" y="16855"/>
                  </a:lnTo>
                  <a:lnTo>
                    <a:pt x="18259" y="22265"/>
                  </a:lnTo>
                  <a:lnTo>
                    <a:pt x="12242" y="29302"/>
                  </a:lnTo>
                  <a:lnTo>
                    <a:pt x="7419" y="37911"/>
                  </a:lnTo>
                  <a:lnTo>
                    <a:pt x="3772" y="47915"/>
                  </a:lnTo>
                  <a:lnTo>
                    <a:pt x="1287" y="58883"/>
                  </a:lnTo>
                  <a:lnTo>
                    <a:pt x="53" y="70237"/>
                  </a:lnTo>
                  <a:lnTo>
                    <a:pt x="0" y="81607"/>
                  </a:lnTo>
                  <a:lnTo>
                    <a:pt x="1097" y="92681"/>
                  </a:lnTo>
                  <a:lnTo>
                    <a:pt x="3428" y="103118"/>
                  </a:lnTo>
                  <a:lnTo>
                    <a:pt x="6930" y="112793"/>
                  </a:lnTo>
                  <a:lnTo>
                    <a:pt x="11739" y="121443"/>
                  </a:lnTo>
                  <a:lnTo>
                    <a:pt x="18248" y="128582"/>
                  </a:lnTo>
                  <a:lnTo>
                    <a:pt x="26513" y="134080"/>
                  </a:lnTo>
                  <a:lnTo>
                    <a:pt x="36148" y="137789"/>
                  </a:lnTo>
                  <a:lnTo>
                    <a:pt x="46525" y="139389"/>
                  </a:lnTo>
                  <a:lnTo>
                    <a:pt x="57196" y="138904"/>
                  </a:lnTo>
                  <a:lnTo>
                    <a:pt x="67612" y="136479"/>
                  </a:lnTo>
                  <a:lnTo>
                    <a:pt x="77067" y="132193"/>
                  </a:lnTo>
                  <a:lnTo>
                    <a:pt x="85267" y="126271"/>
                  </a:lnTo>
                  <a:lnTo>
                    <a:pt x="92109" y="118874"/>
                  </a:lnTo>
                  <a:lnTo>
                    <a:pt x="97496" y="110015"/>
                  </a:lnTo>
                  <a:lnTo>
                    <a:pt x="101525" y="99840"/>
                  </a:lnTo>
                  <a:lnTo>
                    <a:pt x="104268" y="88755"/>
                  </a:lnTo>
                  <a:lnTo>
                    <a:pt x="105676" y="77323"/>
                  </a:lnTo>
                  <a:lnTo>
                    <a:pt x="105846" y="65900"/>
                  </a:lnTo>
                  <a:lnTo>
                    <a:pt x="104827" y="54790"/>
                  </a:lnTo>
                  <a:lnTo>
                    <a:pt x="102548" y="44329"/>
                  </a:lnTo>
                  <a:lnTo>
                    <a:pt x="99094" y="34638"/>
                  </a:lnTo>
                  <a:lnTo>
                    <a:pt x="94779" y="25949"/>
                  </a:lnTo>
                  <a:lnTo>
                    <a:pt x="89534" y="17856"/>
                  </a:lnTo>
                  <a:lnTo>
                    <a:pt x="81782" y="9650"/>
                  </a:lnTo>
                  <a:lnTo>
                    <a:pt x="688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7171" y="442196"/>
              <a:ext cx="115814" cy="128275"/>
            </a:xfrm>
            <a:custGeom>
              <a:avLst/>
              <a:gdLst/>
              <a:ahLst/>
              <a:cxnLst/>
              <a:rect l="0" t="0" r="0" b="0"/>
              <a:pathLst>
                <a:path w="115814" h="128275">
                  <a:moveTo>
                    <a:pt x="0" y="84228"/>
                  </a:moveTo>
                  <a:lnTo>
                    <a:pt x="5867" y="90096"/>
                  </a:lnTo>
                  <a:lnTo>
                    <a:pt x="11432" y="95660"/>
                  </a:lnTo>
                  <a:lnTo>
                    <a:pt x="17231" y="101464"/>
                  </a:lnTo>
                  <a:lnTo>
                    <a:pt x="23312" y="107718"/>
                  </a:lnTo>
                  <a:lnTo>
                    <a:pt x="29642" y="114696"/>
                  </a:lnTo>
                  <a:lnTo>
                    <a:pt x="36125" y="122399"/>
                  </a:lnTo>
                  <a:lnTo>
                    <a:pt x="41127" y="128007"/>
                  </a:lnTo>
                  <a:lnTo>
                    <a:pt x="42839" y="128274"/>
                  </a:lnTo>
                  <a:lnTo>
                    <a:pt x="42188" y="124553"/>
                  </a:lnTo>
                  <a:lnTo>
                    <a:pt x="40044" y="118346"/>
                  </a:lnTo>
                  <a:lnTo>
                    <a:pt x="36714" y="110589"/>
                  </a:lnTo>
                  <a:lnTo>
                    <a:pt x="32413" y="101850"/>
                  </a:lnTo>
                  <a:lnTo>
                    <a:pt x="27676" y="92318"/>
                  </a:lnTo>
                  <a:lnTo>
                    <a:pt x="23310" y="81907"/>
                  </a:lnTo>
                  <a:lnTo>
                    <a:pt x="19749" y="70644"/>
                  </a:lnTo>
                  <a:lnTo>
                    <a:pt x="17541" y="59142"/>
                  </a:lnTo>
                  <a:lnTo>
                    <a:pt x="17495" y="48482"/>
                  </a:lnTo>
                  <a:lnTo>
                    <a:pt x="19842" y="39204"/>
                  </a:lnTo>
                  <a:lnTo>
                    <a:pt x="24334" y="31331"/>
                  </a:lnTo>
                  <a:lnTo>
                    <a:pt x="30546" y="24652"/>
                  </a:lnTo>
                  <a:lnTo>
                    <a:pt x="38057" y="18905"/>
                  </a:lnTo>
                  <a:lnTo>
                    <a:pt x="46672" y="14010"/>
                  </a:lnTo>
                  <a:lnTo>
                    <a:pt x="56422" y="10078"/>
                  </a:lnTo>
                  <a:lnTo>
                    <a:pt x="67218" y="7092"/>
                  </a:lnTo>
                  <a:lnTo>
                    <a:pt x="78271" y="4910"/>
                  </a:lnTo>
                  <a:lnTo>
                    <a:pt x="89260" y="3125"/>
                  </a:lnTo>
                  <a:lnTo>
                    <a:pt x="101149" y="15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7686" y="476544"/>
              <a:ext cx="197455" cy="123581"/>
            </a:xfrm>
            <a:custGeom>
              <a:avLst/>
              <a:gdLst/>
              <a:ahLst/>
              <a:cxnLst/>
              <a:rect l="0" t="0" r="0" b="0"/>
              <a:pathLst>
                <a:path w="197455" h="123581">
                  <a:moveTo>
                    <a:pt x="7940" y="39352"/>
                  </a:moveTo>
                  <a:lnTo>
                    <a:pt x="5141" y="48153"/>
                  </a:lnTo>
                  <a:lnTo>
                    <a:pt x="3639" y="56500"/>
                  </a:lnTo>
                  <a:lnTo>
                    <a:pt x="3328" y="65203"/>
                  </a:lnTo>
                  <a:lnTo>
                    <a:pt x="3834" y="74497"/>
                  </a:lnTo>
                  <a:lnTo>
                    <a:pt x="4653" y="84640"/>
                  </a:lnTo>
                  <a:lnTo>
                    <a:pt x="5449" y="95617"/>
                  </a:lnTo>
                  <a:lnTo>
                    <a:pt x="5391" y="104883"/>
                  </a:lnTo>
                  <a:lnTo>
                    <a:pt x="4044" y="108653"/>
                  </a:lnTo>
                  <a:lnTo>
                    <a:pt x="2428" y="106852"/>
                  </a:lnTo>
                  <a:lnTo>
                    <a:pt x="1037" y="100922"/>
                  </a:lnTo>
                  <a:lnTo>
                    <a:pt x="136" y="92208"/>
                  </a:lnTo>
                  <a:lnTo>
                    <a:pt x="0" y="81666"/>
                  </a:lnTo>
                  <a:lnTo>
                    <a:pt x="702" y="69940"/>
                  </a:lnTo>
                  <a:lnTo>
                    <a:pt x="2314" y="57768"/>
                  </a:lnTo>
                  <a:lnTo>
                    <a:pt x="4993" y="46032"/>
                  </a:lnTo>
                  <a:lnTo>
                    <a:pt x="8721" y="35186"/>
                  </a:lnTo>
                  <a:lnTo>
                    <a:pt x="13342" y="25933"/>
                  </a:lnTo>
                  <a:lnTo>
                    <a:pt x="18661" y="19376"/>
                  </a:lnTo>
                  <a:lnTo>
                    <a:pt x="24496" y="15858"/>
                  </a:lnTo>
                  <a:lnTo>
                    <a:pt x="30700" y="15090"/>
                  </a:lnTo>
                  <a:lnTo>
                    <a:pt x="37163" y="16533"/>
                  </a:lnTo>
                  <a:lnTo>
                    <a:pt x="43801" y="19650"/>
                  </a:lnTo>
                  <a:lnTo>
                    <a:pt x="50394" y="24143"/>
                  </a:lnTo>
                  <a:lnTo>
                    <a:pt x="56594" y="29965"/>
                  </a:lnTo>
                  <a:lnTo>
                    <a:pt x="62245" y="36984"/>
                  </a:lnTo>
                  <a:lnTo>
                    <a:pt x="67362" y="44982"/>
                  </a:lnTo>
                  <a:lnTo>
                    <a:pt x="72033" y="53728"/>
                  </a:lnTo>
                  <a:lnTo>
                    <a:pt x="76348" y="62945"/>
                  </a:lnTo>
                  <a:lnTo>
                    <a:pt x="79899" y="69836"/>
                  </a:lnTo>
                  <a:lnTo>
                    <a:pt x="82331" y="71171"/>
                  </a:lnTo>
                  <a:lnTo>
                    <a:pt x="84274" y="68157"/>
                  </a:lnTo>
                  <a:lnTo>
                    <a:pt x="86250" y="62367"/>
                  </a:lnTo>
                  <a:lnTo>
                    <a:pt x="88480" y="54848"/>
                  </a:lnTo>
                  <a:lnTo>
                    <a:pt x="91013" y="46254"/>
                  </a:lnTo>
                  <a:lnTo>
                    <a:pt x="93975" y="37146"/>
                  </a:lnTo>
                  <a:lnTo>
                    <a:pt x="97621" y="28079"/>
                  </a:lnTo>
                  <a:lnTo>
                    <a:pt x="102035" y="19350"/>
                  </a:lnTo>
                  <a:lnTo>
                    <a:pt x="107470" y="11516"/>
                  </a:lnTo>
                  <a:lnTo>
                    <a:pt x="114405" y="5460"/>
                  </a:lnTo>
                  <a:lnTo>
                    <a:pt x="122950" y="1514"/>
                  </a:lnTo>
                  <a:lnTo>
                    <a:pt x="132434" y="0"/>
                  </a:lnTo>
                  <a:lnTo>
                    <a:pt x="141644" y="1478"/>
                  </a:lnTo>
                  <a:lnTo>
                    <a:pt x="149905" y="5952"/>
                  </a:lnTo>
                  <a:lnTo>
                    <a:pt x="157075" y="12835"/>
                  </a:lnTo>
                  <a:lnTo>
                    <a:pt x="163272" y="21265"/>
                  </a:lnTo>
                  <a:lnTo>
                    <a:pt x="168697" y="30592"/>
                  </a:lnTo>
                  <a:lnTo>
                    <a:pt x="173544" y="40425"/>
                  </a:lnTo>
                  <a:lnTo>
                    <a:pt x="177976" y="50543"/>
                  </a:lnTo>
                  <a:lnTo>
                    <a:pt x="182110" y="60820"/>
                  </a:lnTo>
                  <a:lnTo>
                    <a:pt x="185886" y="71118"/>
                  </a:lnTo>
                  <a:lnTo>
                    <a:pt x="189446" y="82485"/>
                  </a:lnTo>
                  <a:lnTo>
                    <a:pt x="193105" y="98152"/>
                  </a:lnTo>
                  <a:lnTo>
                    <a:pt x="197454" y="123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11482" y="442638"/>
              <a:ext cx="305833" cy="168015"/>
            </a:xfrm>
            <a:custGeom>
              <a:avLst/>
              <a:gdLst/>
              <a:ahLst/>
              <a:cxnLst/>
              <a:rect l="0" t="0" r="0" b="0"/>
              <a:pathLst>
                <a:path w="305833" h="168015">
                  <a:moveTo>
                    <a:pt x="0" y="62729"/>
                  </a:moveTo>
                  <a:lnTo>
                    <a:pt x="8868" y="65596"/>
                  </a:lnTo>
                  <a:lnTo>
                    <a:pt x="17855" y="67738"/>
                  </a:lnTo>
                  <a:lnTo>
                    <a:pt x="27850" y="69341"/>
                  </a:lnTo>
                  <a:lnTo>
                    <a:pt x="38831" y="70522"/>
                  </a:lnTo>
                  <a:lnTo>
                    <a:pt x="50642" y="71370"/>
                  </a:lnTo>
                  <a:lnTo>
                    <a:pt x="63101" y="71968"/>
                  </a:lnTo>
                  <a:lnTo>
                    <a:pt x="76038" y="72382"/>
                  </a:lnTo>
                  <a:lnTo>
                    <a:pt x="89319" y="72666"/>
                  </a:lnTo>
                  <a:lnTo>
                    <a:pt x="102841" y="72860"/>
                  </a:lnTo>
                  <a:lnTo>
                    <a:pt x="116529" y="72991"/>
                  </a:lnTo>
                  <a:lnTo>
                    <a:pt x="130331" y="73079"/>
                  </a:lnTo>
                  <a:lnTo>
                    <a:pt x="144210" y="73138"/>
                  </a:lnTo>
                  <a:lnTo>
                    <a:pt x="158142" y="73178"/>
                  </a:lnTo>
                  <a:lnTo>
                    <a:pt x="172109" y="73204"/>
                  </a:lnTo>
                  <a:lnTo>
                    <a:pt x="186099" y="73222"/>
                  </a:lnTo>
                  <a:lnTo>
                    <a:pt x="200105" y="73234"/>
                  </a:lnTo>
                  <a:lnTo>
                    <a:pt x="214121" y="73242"/>
                  </a:lnTo>
                  <a:lnTo>
                    <a:pt x="228141" y="73243"/>
                  </a:lnTo>
                  <a:lnTo>
                    <a:pt x="241997" y="73073"/>
                  </a:lnTo>
                  <a:lnTo>
                    <a:pt x="255380" y="72427"/>
                  </a:lnTo>
                  <a:lnTo>
                    <a:pt x="268130" y="71152"/>
                  </a:lnTo>
                  <a:lnTo>
                    <a:pt x="279190" y="68446"/>
                  </a:lnTo>
                  <a:lnTo>
                    <a:pt x="286353" y="63853"/>
                  </a:lnTo>
                  <a:lnTo>
                    <a:pt x="288883" y="58441"/>
                  </a:lnTo>
                  <a:lnTo>
                    <a:pt x="287902" y="52627"/>
                  </a:lnTo>
                  <a:lnTo>
                    <a:pt x="284653" y="46514"/>
                  </a:lnTo>
                  <a:lnTo>
                    <a:pt x="280001" y="40158"/>
                  </a:lnTo>
                  <a:lnTo>
                    <a:pt x="274482" y="33613"/>
                  </a:lnTo>
                  <a:lnTo>
                    <a:pt x="268420" y="26925"/>
                  </a:lnTo>
                  <a:lnTo>
                    <a:pt x="261849" y="20135"/>
                  </a:lnTo>
                  <a:lnTo>
                    <a:pt x="254587" y="13272"/>
                  </a:lnTo>
                  <a:lnTo>
                    <a:pt x="246657" y="6409"/>
                  </a:lnTo>
                  <a:lnTo>
                    <a:pt x="240867" y="1288"/>
                  </a:lnTo>
                  <a:lnTo>
                    <a:pt x="240453" y="0"/>
                  </a:lnTo>
                  <a:lnTo>
                    <a:pt x="244073" y="1755"/>
                  </a:lnTo>
                  <a:lnTo>
                    <a:pt x="250051" y="5469"/>
                  </a:lnTo>
                  <a:lnTo>
                    <a:pt x="257128" y="10398"/>
                  </a:lnTo>
                  <a:lnTo>
                    <a:pt x="264596" y="16080"/>
                  </a:lnTo>
                  <a:lnTo>
                    <a:pt x="272291" y="22067"/>
                  </a:lnTo>
                  <a:lnTo>
                    <a:pt x="280399" y="27880"/>
                  </a:lnTo>
                  <a:lnTo>
                    <a:pt x="288993" y="33286"/>
                  </a:lnTo>
                  <a:lnTo>
                    <a:pt x="297221" y="38438"/>
                  </a:lnTo>
                  <a:lnTo>
                    <a:pt x="303178" y="44535"/>
                  </a:lnTo>
                  <a:lnTo>
                    <a:pt x="305832" y="52027"/>
                  </a:lnTo>
                  <a:lnTo>
                    <a:pt x="305549" y="59527"/>
                  </a:lnTo>
                  <a:lnTo>
                    <a:pt x="303098" y="66727"/>
                  </a:lnTo>
                  <a:lnTo>
                    <a:pt x="299148" y="73741"/>
                  </a:lnTo>
                  <a:lnTo>
                    <a:pt x="294183" y="80680"/>
                  </a:lnTo>
                  <a:lnTo>
                    <a:pt x="288536" y="87610"/>
                  </a:lnTo>
                  <a:lnTo>
                    <a:pt x="282433" y="94719"/>
                  </a:lnTo>
                  <a:lnTo>
                    <a:pt x="276025" y="102321"/>
                  </a:lnTo>
                  <a:lnTo>
                    <a:pt x="269418" y="110540"/>
                  </a:lnTo>
                  <a:lnTo>
                    <a:pt x="262791" y="119267"/>
                  </a:lnTo>
                  <a:lnTo>
                    <a:pt x="255652" y="129318"/>
                  </a:lnTo>
                  <a:lnTo>
                    <a:pt x="246256" y="143814"/>
                  </a:lnTo>
                  <a:lnTo>
                    <a:pt x="231627" y="168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3057" y="371576"/>
              <a:ext cx="148136" cy="339244"/>
            </a:xfrm>
            <a:custGeom>
              <a:avLst/>
              <a:gdLst/>
              <a:ahLst/>
              <a:cxnLst/>
              <a:rect l="0" t="0" r="0" b="0"/>
              <a:pathLst>
                <a:path w="148136" h="339244">
                  <a:moveTo>
                    <a:pt x="20622" y="133791"/>
                  </a:moveTo>
                  <a:lnTo>
                    <a:pt x="17755" y="142727"/>
                  </a:lnTo>
                  <a:lnTo>
                    <a:pt x="15613" y="152354"/>
                  </a:lnTo>
                  <a:lnTo>
                    <a:pt x="14014" y="163637"/>
                  </a:lnTo>
                  <a:lnTo>
                    <a:pt x="13006" y="176131"/>
                  </a:lnTo>
                  <a:lnTo>
                    <a:pt x="12806" y="188962"/>
                  </a:lnTo>
                  <a:lnTo>
                    <a:pt x="13457" y="201586"/>
                  </a:lnTo>
                  <a:lnTo>
                    <a:pt x="14695" y="213969"/>
                  </a:lnTo>
                  <a:lnTo>
                    <a:pt x="16059" y="226412"/>
                  </a:lnTo>
                  <a:lnTo>
                    <a:pt x="17269" y="239111"/>
                  </a:lnTo>
                  <a:lnTo>
                    <a:pt x="18231" y="252111"/>
                  </a:lnTo>
                  <a:lnTo>
                    <a:pt x="18951" y="265385"/>
                  </a:lnTo>
                  <a:lnTo>
                    <a:pt x="19470" y="278882"/>
                  </a:lnTo>
                  <a:lnTo>
                    <a:pt x="19835" y="292712"/>
                  </a:lnTo>
                  <a:lnTo>
                    <a:pt x="20088" y="307135"/>
                  </a:lnTo>
                  <a:lnTo>
                    <a:pt x="20257" y="322152"/>
                  </a:lnTo>
                  <a:lnTo>
                    <a:pt x="20210" y="334393"/>
                  </a:lnTo>
                  <a:lnTo>
                    <a:pt x="19655" y="339243"/>
                  </a:lnTo>
                  <a:lnTo>
                    <a:pt x="18467" y="337397"/>
                  </a:lnTo>
                  <a:lnTo>
                    <a:pt x="16849" y="330831"/>
                  </a:lnTo>
                  <a:lnTo>
                    <a:pt x="15220" y="320934"/>
                  </a:lnTo>
                  <a:lnTo>
                    <a:pt x="13823" y="308668"/>
                  </a:lnTo>
                  <a:lnTo>
                    <a:pt x="12564" y="294736"/>
                  </a:lnTo>
                  <a:lnTo>
                    <a:pt x="11111" y="279646"/>
                  </a:lnTo>
                  <a:lnTo>
                    <a:pt x="9287" y="263760"/>
                  </a:lnTo>
                  <a:lnTo>
                    <a:pt x="7230" y="247332"/>
                  </a:lnTo>
                  <a:lnTo>
                    <a:pt x="5303" y="230537"/>
                  </a:lnTo>
                  <a:lnTo>
                    <a:pt x="3710" y="213498"/>
                  </a:lnTo>
                  <a:lnTo>
                    <a:pt x="2488" y="196461"/>
                  </a:lnTo>
                  <a:lnTo>
                    <a:pt x="1592" y="179787"/>
                  </a:lnTo>
                  <a:lnTo>
                    <a:pt x="956" y="163644"/>
                  </a:lnTo>
                  <a:lnTo>
                    <a:pt x="511" y="148023"/>
                  </a:lnTo>
                  <a:lnTo>
                    <a:pt x="205" y="132839"/>
                  </a:lnTo>
                  <a:lnTo>
                    <a:pt x="0" y="117997"/>
                  </a:lnTo>
                  <a:lnTo>
                    <a:pt x="32" y="103570"/>
                  </a:lnTo>
                  <a:lnTo>
                    <a:pt x="585" y="89795"/>
                  </a:lnTo>
                  <a:lnTo>
                    <a:pt x="1778" y="76749"/>
                  </a:lnTo>
                  <a:lnTo>
                    <a:pt x="3733" y="64359"/>
                  </a:lnTo>
                  <a:lnTo>
                    <a:pt x="6650" y="52498"/>
                  </a:lnTo>
                  <a:lnTo>
                    <a:pt x="10549" y="41045"/>
                  </a:lnTo>
                  <a:lnTo>
                    <a:pt x="15625" y="30217"/>
                  </a:lnTo>
                  <a:lnTo>
                    <a:pt x="22314" y="20544"/>
                  </a:lnTo>
                  <a:lnTo>
                    <a:pt x="30700" y="12236"/>
                  </a:lnTo>
                  <a:lnTo>
                    <a:pt x="40416" y="5675"/>
                  </a:lnTo>
                  <a:lnTo>
                    <a:pt x="50847" y="1548"/>
                  </a:lnTo>
                  <a:lnTo>
                    <a:pt x="61559" y="0"/>
                  </a:lnTo>
                  <a:lnTo>
                    <a:pt x="72172" y="723"/>
                  </a:lnTo>
                  <a:lnTo>
                    <a:pt x="82291" y="3252"/>
                  </a:lnTo>
                  <a:lnTo>
                    <a:pt x="91759" y="7137"/>
                  </a:lnTo>
                  <a:lnTo>
                    <a:pt x="100607" y="12164"/>
                  </a:lnTo>
                  <a:lnTo>
                    <a:pt x="108944" y="18354"/>
                  </a:lnTo>
                  <a:lnTo>
                    <a:pt x="116886" y="25623"/>
                  </a:lnTo>
                  <a:lnTo>
                    <a:pt x="124374" y="33790"/>
                  </a:lnTo>
                  <a:lnTo>
                    <a:pt x="131185" y="42650"/>
                  </a:lnTo>
                  <a:lnTo>
                    <a:pt x="137240" y="52024"/>
                  </a:lnTo>
                  <a:lnTo>
                    <a:pt x="142291" y="61929"/>
                  </a:lnTo>
                  <a:lnTo>
                    <a:pt x="145853" y="72564"/>
                  </a:lnTo>
                  <a:lnTo>
                    <a:pt x="147796" y="83969"/>
                  </a:lnTo>
                  <a:lnTo>
                    <a:pt x="148135" y="95730"/>
                  </a:lnTo>
                  <a:lnTo>
                    <a:pt x="146849" y="107092"/>
                  </a:lnTo>
                  <a:lnTo>
                    <a:pt x="144092" y="117654"/>
                  </a:lnTo>
                  <a:lnTo>
                    <a:pt x="139971" y="127202"/>
                  </a:lnTo>
                  <a:lnTo>
                    <a:pt x="134464" y="135544"/>
                  </a:lnTo>
                  <a:lnTo>
                    <a:pt x="127689" y="142712"/>
                  </a:lnTo>
                  <a:lnTo>
                    <a:pt x="119871" y="149052"/>
                  </a:lnTo>
                  <a:lnTo>
                    <a:pt x="111253" y="155093"/>
                  </a:lnTo>
                  <a:lnTo>
                    <a:pt x="102054" y="161157"/>
                  </a:lnTo>
                  <a:lnTo>
                    <a:pt x="92514" y="167069"/>
                  </a:lnTo>
                  <a:lnTo>
                    <a:pt x="81755" y="172833"/>
                  </a:lnTo>
                  <a:lnTo>
                    <a:pt x="66599" y="178962"/>
                  </a:lnTo>
                  <a:lnTo>
                    <a:pt x="41678" y="186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28055" y="231626"/>
              <a:ext cx="36194" cy="305328"/>
            </a:xfrm>
            <a:custGeom>
              <a:avLst/>
              <a:gdLst/>
              <a:ahLst/>
              <a:cxnLst/>
              <a:rect l="0" t="0" r="0" b="0"/>
              <a:pathLst>
                <a:path w="36194" h="305328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60"/>
                  </a:lnTo>
                  <a:lnTo>
                    <a:pt x="680" y="39186"/>
                  </a:lnTo>
                  <a:lnTo>
                    <a:pt x="2147" y="52295"/>
                  </a:lnTo>
                  <a:lnTo>
                    <a:pt x="4216" y="67255"/>
                  </a:lnTo>
                  <a:lnTo>
                    <a:pt x="6725" y="83671"/>
                  </a:lnTo>
                  <a:lnTo>
                    <a:pt x="9548" y="100897"/>
                  </a:lnTo>
                  <a:lnTo>
                    <a:pt x="12585" y="118472"/>
                  </a:lnTo>
                  <a:lnTo>
                    <a:pt x="15606" y="135999"/>
                  </a:lnTo>
                  <a:lnTo>
                    <a:pt x="18254" y="153065"/>
                  </a:lnTo>
                  <a:lnTo>
                    <a:pt x="20371" y="169499"/>
                  </a:lnTo>
                  <a:lnTo>
                    <a:pt x="22131" y="185160"/>
                  </a:lnTo>
                  <a:lnTo>
                    <a:pt x="23929" y="199845"/>
                  </a:lnTo>
                  <a:lnTo>
                    <a:pt x="25988" y="213547"/>
                  </a:lnTo>
                  <a:lnTo>
                    <a:pt x="28203" y="226565"/>
                  </a:lnTo>
                  <a:lnTo>
                    <a:pt x="30237" y="239388"/>
                  </a:lnTo>
                  <a:lnTo>
                    <a:pt x="31903" y="252300"/>
                  </a:lnTo>
                  <a:lnTo>
                    <a:pt x="33176" y="264800"/>
                  </a:lnTo>
                  <a:lnTo>
                    <a:pt x="34243" y="276928"/>
                  </a:lnTo>
                  <a:lnTo>
                    <a:pt x="35195" y="289754"/>
                  </a:lnTo>
                  <a:lnTo>
                    <a:pt x="3619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32210" y="391951"/>
              <a:ext cx="163666" cy="166060"/>
            </a:xfrm>
            <a:custGeom>
              <a:avLst/>
              <a:gdLst/>
              <a:ahLst/>
              <a:cxnLst/>
              <a:rect l="0" t="0" r="0" b="0"/>
              <a:pathLst>
                <a:path w="163666" h="166060">
                  <a:moveTo>
                    <a:pt x="68909" y="60774"/>
                  </a:moveTo>
                  <a:lnTo>
                    <a:pt x="74576" y="51973"/>
                  </a:lnTo>
                  <a:lnTo>
                    <a:pt x="78219" y="43626"/>
                  </a:lnTo>
                  <a:lnTo>
                    <a:pt x="80120" y="34936"/>
                  </a:lnTo>
                  <a:lnTo>
                    <a:pt x="80275" y="26161"/>
                  </a:lnTo>
                  <a:lnTo>
                    <a:pt x="78359" y="17963"/>
                  </a:lnTo>
                  <a:lnTo>
                    <a:pt x="74381" y="10691"/>
                  </a:lnTo>
                  <a:lnTo>
                    <a:pt x="68635" y="4846"/>
                  </a:lnTo>
                  <a:lnTo>
                    <a:pt x="61504" y="1211"/>
                  </a:lnTo>
                  <a:lnTo>
                    <a:pt x="53352" y="0"/>
                  </a:lnTo>
                  <a:lnTo>
                    <a:pt x="44799" y="1122"/>
                  </a:lnTo>
                  <a:lnTo>
                    <a:pt x="36678" y="4451"/>
                  </a:lnTo>
                  <a:lnTo>
                    <a:pt x="29410" y="9687"/>
                  </a:lnTo>
                  <a:lnTo>
                    <a:pt x="23041" y="16436"/>
                  </a:lnTo>
                  <a:lnTo>
                    <a:pt x="17447" y="24319"/>
                  </a:lnTo>
                  <a:lnTo>
                    <a:pt x="12464" y="33026"/>
                  </a:lnTo>
                  <a:lnTo>
                    <a:pt x="8100" y="42479"/>
                  </a:lnTo>
                  <a:lnTo>
                    <a:pt x="4531" y="52809"/>
                  </a:lnTo>
                  <a:lnTo>
                    <a:pt x="1802" y="64014"/>
                  </a:lnTo>
                  <a:lnTo>
                    <a:pt x="137" y="75810"/>
                  </a:lnTo>
                  <a:lnTo>
                    <a:pt x="0" y="87728"/>
                  </a:lnTo>
                  <a:lnTo>
                    <a:pt x="1505" y="99482"/>
                  </a:lnTo>
                  <a:lnTo>
                    <a:pt x="4466" y="110815"/>
                  </a:lnTo>
                  <a:lnTo>
                    <a:pt x="8588" y="121425"/>
                  </a:lnTo>
                  <a:lnTo>
                    <a:pt x="13584" y="131208"/>
                  </a:lnTo>
                  <a:lnTo>
                    <a:pt x="19378" y="139590"/>
                  </a:lnTo>
                  <a:lnTo>
                    <a:pt x="26090" y="145486"/>
                  </a:lnTo>
                  <a:lnTo>
                    <a:pt x="33709" y="148512"/>
                  </a:lnTo>
                  <a:lnTo>
                    <a:pt x="41942" y="148594"/>
                  </a:lnTo>
                  <a:lnTo>
                    <a:pt x="50315" y="145616"/>
                  </a:lnTo>
                  <a:lnTo>
                    <a:pt x="58534" y="139839"/>
                  </a:lnTo>
                  <a:lnTo>
                    <a:pt x="66341" y="131929"/>
                  </a:lnTo>
                  <a:lnTo>
                    <a:pt x="73430" y="122735"/>
                  </a:lnTo>
                  <a:lnTo>
                    <a:pt x="79711" y="112855"/>
                  </a:lnTo>
                  <a:lnTo>
                    <a:pt x="85096" y="102465"/>
                  </a:lnTo>
                  <a:lnTo>
                    <a:pt x="89424" y="91432"/>
                  </a:lnTo>
                  <a:lnTo>
                    <a:pt x="92722" y="79747"/>
                  </a:lnTo>
                  <a:lnTo>
                    <a:pt x="95665" y="68686"/>
                  </a:lnTo>
                  <a:lnTo>
                    <a:pt x="99293" y="62114"/>
                  </a:lnTo>
                  <a:lnTo>
                    <a:pt x="103470" y="62486"/>
                  </a:lnTo>
                  <a:lnTo>
                    <a:pt x="107464" y="68205"/>
                  </a:lnTo>
                  <a:lnTo>
                    <a:pt x="111356" y="77314"/>
                  </a:lnTo>
                  <a:lnTo>
                    <a:pt x="115567" y="88053"/>
                  </a:lnTo>
                  <a:lnTo>
                    <a:pt x="120313" y="99355"/>
                  </a:lnTo>
                  <a:lnTo>
                    <a:pt x="125611" y="110559"/>
                  </a:lnTo>
                  <a:lnTo>
                    <a:pt x="131379" y="121170"/>
                  </a:lnTo>
                  <a:lnTo>
                    <a:pt x="137503" y="131006"/>
                  </a:lnTo>
                  <a:lnTo>
                    <a:pt x="143584" y="139812"/>
                  </a:lnTo>
                  <a:lnTo>
                    <a:pt x="149542" y="148007"/>
                  </a:lnTo>
                  <a:lnTo>
                    <a:pt x="155900" y="156307"/>
                  </a:lnTo>
                  <a:lnTo>
                    <a:pt x="163665" y="166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48518" y="421139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5"/>
                  </a:lnTo>
                  <a:lnTo>
                    <a:pt x="3864" y="50730"/>
                  </a:lnTo>
                  <a:lnTo>
                    <a:pt x="6180" y="62571"/>
                  </a:lnTo>
                  <a:lnTo>
                    <a:pt x="8846" y="74806"/>
                  </a:lnTo>
                  <a:lnTo>
                    <a:pt x="11770" y="87302"/>
                  </a:lnTo>
                  <a:lnTo>
                    <a:pt x="14877" y="99692"/>
                  </a:lnTo>
                  <a:lnTo>
                    <a:pt x="18108" y="111754"/>
                  </a:lnTo>
                  <a:lnTo>
                    <a:pt x="21271" y="122994"/>
                  </a:lnTo>
                  <a:lnTo>
                    <a:pt x="24351" y="133673"/>
                  </a:lnTo>
                  <a:lnTo>
                    <a:pt x="27616" y="144726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59046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53803" y="373975"/>
              <a:ext cx="157928" cy="194564"/>
            </a:xfrm>
            <a:custGeom>
              <a:avLst/>
              <a:gdLst/>
              <a:ahLst/>
              <a:cxnLst/>
              <a:rect l="0" t="0" r="0" b="0"/>
              <a:pathLst>
                <a:path w="157928" h="194564">
                  <a:moveTo>
                    <a:pt x="0" y="57693"/>
                  </a:moveTo>
                  <a:lnTo>
                    <a:pt x="2867" y="69495"/>
                  </a:lnTo>
                  <a:lnTo>
                    <a:pt x="5008" y="81264"/>
                  </a:lnTo>
                  <a:lnTo>
                    <a:pt x="6611" y="94155"/>
                  </a:lnTo>
                  <a:lnTo>
                    <a:pt x="7792" y="108003"/>
                  </a:lnTo>
                  <a:lnTo>
                    <a:pt x="8640" y="122331"/>
                  </a:lnTo>
                  <a:lnTo>
                    <a:pt x="9238" y="136714"/>
                  </a:lnTo>
                  <a:lnTo>
                    <a:pt x="9671" y="147974"/>
                  </a:lnTo>
                  <a:lnTo>
                    <a:pt x="9824" y="152176"/>
                  </a:lnTo>
                  <a:lnTo>
                    <a:pt x="9387" y="150469"/>
                  </a:lnTo>
                  <a:lnTo>
                    <a:pt x="8265" y="145036"/>
                  </a:lnTo>
                  <a:lnTo>
                    <a:pt x="6687" y="137282"/>
                  </a:lnTo>
                  <a:lnTo>
                    <a:pt x="5083" y="127832"/>
                  </a:lnTo>
                  <a:lnTo>
                    <a:pt x="3711" y="117080"/>
                  </a:lnTo>
                  <a:lnTo>
                    <a:pt x="2807" y="105353"/>
                  </a:lnTo>
                  <a:lnTo>
                    <a:pt x="2658" y="92916"/>
                  </a:lnTo>
                  <a:lnTo>
                    <a:pt x="3339" y="79981"/>
                  </a:lnTo>
                  <a:lnTo>
                    <a:pt x="4764" y="66862"/>
                  </a:lnTo>
                  <a:lnTo>
                    <a:pt x="6783" y="53977"/>
                  </a:lnTo>
                  <a:lnTo>
                    <a:pt x="9259" y="41542"/>
                  </a:lnTo>
                  <a:lnTo>
                    <a:pt x="12394" y="29904"/>
                  </a:lnTo>
                  <a:lnTo>
                    <a:pt x="16709" y="19613"/>
                  </a:lnTo>
                  <a:lnTo>
                    <a:pt x="22390" y="10858"/>
                  </a:lnTo>
                  <a:lnTo>
                    <a:pt x="29325" y="4149"/>
                  </a:lnTo>
                  <a:lnTo>
                    <a:pt x="37276" y="448"/>
                  </a:lnTo>
                  <a:lnTo>
                    <a:pt x="45991" y="0"/>
                  </a:lnTo>
                  <a:lnTo>
                    <a:pt x="55096" y="2444"/>
                  </a:lnTo>
                  <a:lnTo>
                    <a:pt x="64121" y="7199"/>
                  </a:lnTo>
                  <a:lnTo>
                    <a:pt x="72814" y="13692"/>
                  </a:lnTo>
                  <a:lnTo>
                    <a:pt x="81125" y="21606"/>
                  </a:lnTo>
                  <a:lnTo>
                    <a:pt x="89092" y="30878"/>
                  </a:lnTo>
                  <a:lnTo>
                    <a:pt x="96782" y="41362"/>
                  </a:lnTo>
                  <a:lnTo>
                    <a:pt x="104100" y="52670"/>
                  </a:lnTo>
                  <a:lnTo>
                    <a:pt x="110797" y="64259"/>
                  </a:lnTo>
                  <a:lnTo>
                    <a:pt x="116784" y="75796"/>
                  </a:lnTo>
                  <a:lnTo>
                    <a:pt x="122128" y="87153"/>
                  </a:lnTo>
                  <a:lnTo>
                    <a:pt x="126953" y="98313"/>
                  </a:lnTo>
                  <a:lnTo>
                    <a:pt x="131384" y="109301"/>
                  </a:lnTo>
                  <a:lnTo>
                    <a:pt x="135531" y="120156"/>
                  </a:lnTo>
                  <a:lnTo>
                    <a:pt x="139476" y="130911"/>
                  </a:lnTo>
                  <a:lnTo>
                    <a:pt x="143277" y="141586"/>
                  </a:lnTo>
                  <a:lnTo>
                    <a:pt x="146826" y="151941"/>
                  </a:lnTo>
                  <a:lnTo>
                    <a:pt x="150208" y="162601"/>
                  </a:lnTo>
                  <a:lnTo>
                    <a:pt x="153720" y="175621"/>
                  </a:lnTo>
                  <a:lnTo>
                    <a:pt x="157927" y="194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22259" y="336911"/>
              <a:ext cx="186610" cy="204040"/>
            </a:xfrm>
            <a:custGeom>
              <a:avLst/>
              <a:gdLst/>
              <a:ahLst/>
              <a:cxnLst/>
              <a:rect l="0" t="0" r="0" b="0"/>
              <a:pathLst>
                <a:path w="186610" h="204040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31" y="2009"/>
                  </a:lnTo>
                  <a:lnTo>
                    <a:pt x="62703" y="4041"/>
                  </a:lnTo>
                  <a:lnTo>
                    <a:pt x="53007" y="7006"/>
                  </a:lnTo>
                  <a:lnTo>
                    <a:pt x="43875" y="10930"/>
                  </a:lnTo>
                  <a:lnTo>
                    <a:pt x="35445" y="15852"/>
                  </a:lnTo>
                  <a:lnTo>
                    <a:pt x="27933" y="21904"/>
                  </a:lnTo>
                  <a:lnTo>
                    <a:pt x="21376" y="29044"/>
                  </a:lnTo>
                  <a:lnTo>
                    <a:pt x="16143" y="36939"/>
                  </a:lnTo>
                  <a:lnTo>
                    <a:pt x="12984" y="45076"/>
                  </a:lnTo>
                  <a:lnTo>
                    <a:pt x="12134" y="53129"/>
                  </a:lnTo>
                  <a:lnTo>
                    <a:pt x="13852" y="60653"/>
                  </a:lnTo>
                  <a:lnTo>
                    <a:pt x="18653" y="67020"/>
                  </a:lnTo>
                  <a:lnTo>
                    <a:pt x="26507" y="72006"/>
                  </a:lnTo>
                  <a:lnTo>
                    <a:pt x="36644" y="75878"/>
                  </a:lnTo>
                  <a:lnTo>
                    <a:pt x="47879" y="79183"/>
                  </a:lnTo>
                  <a:lnTo>
                    <a:pt x="59430" y="82301"/>
                  </a:lnTo>
                  <a:lnTo>
                    <a:pt x="71095" y="85417"/>
                  </a:lnTo>
                  <a:lnTo>
                    <a:pt x="83058" y="88596"/>
                  </a:lnTo>
                  <a:lnTo>
                    <a:pt x="95430" y="91857"/>
                  </a:lnTo>
                  <a:lnTo>
                    <a:pt x="108044" y="95354"/>
                  </a:lnTo>
                  <a:lnTo>
                    <a:pt x="120526" y="99380"/>
                  </a:lnTo>
                  <a:lnTo>
                    <a:pt x="132665" y="104050"/>
                  </a:lnTo>
                  <a:lnTo>
                    <a:pt x="144260" y="109322"/>
                  </a:lnTo>
                  <a:lnTo>
                    <a:pt x="155047" y="115085"/>
                  </a:lnTo>
                  <a:lnTo>
                    <a:pt x="164954" y="121230"/>
                  </a:lnTo>
                  <a:lnTo>
                    <a:pt x="173588" y="127984"/>
                  </a:lnTo>
                  <a:lnTo>
                    <a:pt x="180185" y="135881"/>
                  </a:lnTo>
                  <a:lnTo>
                    <a:pt x="184505" y="145114"/>
                  </a:lnTo>
                  <a:lnTo>
                    <a:pt x="186609" y="155246"/>
                  </a:lnTo>
                  <a:lnTo>
                    <a:pt x="186592" y="165432"/>
                  </a:lnTo>
                  <a:lnTo>
                    <a:pt x="184717" y="175160"/>
                  </a:lnTo>
                  <a:lnTo>
                    <a:pt x="180867" y="183961"/>
                  </a:lnTo>
                  <a:lnTo>
                    <a:pt x="174486" y="191260"/>
                  </a:lnTo>
                  <a:lnTo>
                    <a:pt x="165496" y="196898"/>
                  </a:lnTo>
                  <a:lnTo>
                    <a:pt x="154392" y="200886"/>
                  </a:lnTo>
                  <a:lnTo>
                    <a:pt x="141960" y="203211"/>
                  </a:lnTo>
                  <a:lnTo>
                    <a:pt x="128785" y="204039"/>
                  </a:lnTo>
                  <a:lnTo>
                    <a:pt x="115213" y="203650"/>
                  </a:lnTo>
                  <a:lnTo>
                    <a:pt x="101430" y="202335"/>
                  </a:lnTo>
                  <a:lnTo>
                    <a:pt x="87538" y="200351"/>
                  </a:lnTo>
                  <a:lnTo>
                    <a:pt x="73619" y="198045"/>
                  </a:lnTo>
                  <a:lnTo>
                    <a:pt x="58071" y="195643"/>
                  </a:lnTo>
                  <a:lnTo>
                    <a:pt x="36177" y="19293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198143" y="1262371"/>
            <a:ext cx="7567034" cy="1683437"/>
            <a:chOff x="1198143" y="1262371"/>
            <a:chExt cx="7567034" cy="1683437"/>
          </a:xfrm>
        </p:grpSpPr>
        <p:grpSp>
          <p:nvGrpSpPr>
            <p:cNvPr id="39" name="Group 38"/>
            <p:cNvGrpSpPr/>
            <p:nvPr/>
          </p:nvGrpSpPr>
          <p:grpSpPr>
            <a:xfrm>
              <a:off x="1198143" y="1384191"/>
              <a:ext cx="1358177" cy="378471"/>
              <a:chOff x="1198143" y="1384191"/>
              <a:chExt cx="1358177" cy="378471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1198143" y="1533787"/>
                <a:ext cx="284270" cy="115795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115795">
                    <a:moveTo>
                      <a:pt x="0" y="1202"/>
                    </a:moveTo>
                    <a:lnTo>
                      <a:pt x="67" y="12870"/>
                    </a:lnTo>
                    <a:lnTo>
                      <a:pt x="707" y="23359"/>
                    </a:lnTo>
                    <a:lnTo>
                      <a:pt x="2008" y="33656"/>
                    </a:lnTo>
                    <a:lnTo>
                      <a:pt x="4041" y="43784"/>
                    </a:lnTo>
                    <a:lnTo>
                      <a:pt x="7005" y="53480"/>
                    </a:lnTo>
                    <a:lnTo>
                      <a:pt x="10925" y="62616"/>
                    </a:lnTo>
                    <a:lnTo>
                      <a:pt x="15674" y="71219"/>
                    </a:lnTo>
                    <a:lnTo>
                      <a:pt x="21078" y="79380"/>
                    </a:lnTo>
                    <a:lnTo>
                      <a:pt x="26974" y="87199"/>
                    </a:lnTo>
                    <a:lnTo>
                      <a:pt x="33389" y="94603"/>
                    </a:lnTo>
                    <a:lnTo>
                      <a:pt x="40526" y="101356"/>
                    </a:lnTo>
                    <a:lnTo>
                      <a:pt x="48434" y="107369"/>
                    </a:lnTo>
                    <a:lnTo>
                      <a:pt x="56863" y="112219"/>
                    </a:lnTo>
                    <a:lnTo>
                      <a:pt x="65367" y="115116"/>
                    </a:lnTo>
                    <a:lnTo>
                      <a:pt x="73675" y="115794"/>
                    </a:lnTo>
                    <a:lnTo>
                      <a:pt x="81540" y="114298"/>
                    </a:lnTo>
                    <a:lnTo>
                      <a:pt x="88670" y="110711"/>
                    </a:lnTo>
                    <a:lnTo>
                      <a:pt x="94981" y="105298"/>
                    </a:lnTo>
                    <a:lnTo>
                      <a:pt x="100557" y="98429"/>
                    </a:lnTo>
                    <a:lnTo>
                      <a:pt x="105545" y="90465"/>
                    </a:lnTo>
                    <a:lnTo>
                      <a:pt x="110094" y="81712"/>
                    </a:lnTo>
                    <a:lnTo>
                      <a:pt x="114491" y="72568"/>
                    </a:lnTo>
                    <a:lnTo>
                      <a:pt x="119137" y="63510"/>
                    </a:lnTo>
                    <a:lnTo>
                      <a:pt x="124231" y="54790"/>
                    </a:lnTo>
                    <a:lnTo>
                      <a:pt x="129790" y="46461"/>
                    </a:lnTo>
                    <a:lnTo>
                      <a:pt x="135746" y="38481"/>
                    </a:lnTo>
                    <a:lnTo>
                      <a:pt x="142018" y="30781"/>
                    </a:lnTo>
                    <a:lnTo>
                      <a:pt x="148686" y="23456"/>
                    </a:lnTo>
                    <a:lnTo>
                      <a:pt x="155994" y="16756"/>
                    </a:lnTo>
                    <a:lnTo>
                      <a:pt x="164021" y="10774"/>
                    </a:lnTo>
                    <a:lnTo>
                      <a:pt x="172700" y="5774"/>
                    </a:lnTo>
                    <a:lnTo>
                      <a:pt x="181903" y="2245"/>
                    </a:lnTo>
                    <a:lnTo>
                      <a:pt x="191498" y="324"/>
                    </a:lnTo>
                    <a:lnTo>
                      <a:pt x="201212" y="0"/>
                    </a:lnTo>
                    <a:lnTo>
                      <a:pt x="210654" y="1296"/>
                    </a:lnTo>
                    <a:lnTo>
                      <a:pt x="219631" y="4055"/>
                    </a:lnTo>
                    <a:lnTo>
                      <a:pt x="228133" y="8008"/>
                    </a:lnTo>
                    <a:lnTo>
                      <a:pt x="236229" y="12869"/>
                    </a:lnTo>
                    <a:lnTo>
                      <a:pt x="244006" y="18384"/>
                    </a:lnTo>
                    <a:lnTo>
                      <a:pt x="251437" y="24056"/>
                    </a:lnTo>
                    <a:lnTo>
                      <a:pt x="259210" y="29696"/>
                    </a:lnTo>
                    <a:lnTo>
                      <a:pt x="269130" y="35797"/>
                    </a:lnTo>
                    <a:lnTo>
                      <a:pt x="284269" y="4331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569360" y="1384191"/>
                <a:ext cx="304467" cy="378471"/>
              </a:xfrm>
              <a:custGeom>
                <a:avLst/>
                <a:gdLst/>
                <a:ahLst/>
                <a:cxnLst/>
                <a:rect l="0" t="0" r="0" b="0"/>
                <a:pathLst>
                  <a:path w="304467" h="378471">
                    <a:moveTo>
                      <a:pt x="239435" y="13927"/>
                    </a:moveTo>
                    <a:lnTo>
                      <a:pt x="227700" y="10993"/>
                    </a:lnTo>
                    <a:lnTo>
                      <a:pt x="216571" y="8211"/>
                    </a:lnTo>
                    <a:lnTo>
                      <a:pt x="204973" y="5321"/>
                    </a:lnTo>
                    <a:lnTo>
                      <a:pt x="192812" y="2626"/>
                    </a:lnTo>
                    <a:lnTo>
                      <a:pt x="180152" y="758"/>
                    </a:lnTo>
                    <a:lnTo>
                      <a:pt x="167096" y="0"/>
                    </a:lnTo>
                    <a:lnTo>
                      <a:pt x="153744" y="313"/>
                    </a:lnTo>
                    <a:lnTo>
                      <a:pt x="140179" y="1515"/>
                    </a:lnTo>
                    <a:lnTo>
                      <a:pt x="126468" y="3398"/>
                    </a:lnTo>
                    <a:lnTo>
                      <a:pt x="112822" y="5780"/>
                    </a:lnTo>
                    <a:lnTo>
                      <a:pt x="99580" y="8517"/>
                    </a:lnTo>
                    <a:lnTo>
                      <a:pt x="86895" y="11505"/>
                    </a:lnTo>
                    <a:lnTo>
                      <a:pt x="74749" y="14831"/>
                    </a:lnTo>
                    <a:lnTo>
                      <a:pt x="63052" y="18749"/>
                    </a:lnTo>
                    <a:lnTo>
                      <a:pt x="51705" y="23351"/>
                    </a:lnTo>
                    <a:lnTo>
                      <a:pt x="40778" y="28578"/>
                    </a:lnTo>
                    <a:lnTo>
                      <a:pt x="30507" y="34312"/>
                    </a:lnTo>
                    <a:lnTo>
                      <a:pt x="20978" y="40434"/>
                    </a:lnTo>
                    <a:lnTo>
                      <a:pt x="12613" y="47002"/>
                    </a:lnTo>
                    <a:lnTo>
                      <a:pt x="6205" y="54243"/>
                    </a:lnTo>
                    <a:lnTo>
                      <a:pt x="2015" y="62220"/>
                    </a:lnTo>
                    <a:lnTo>
                      <a:pt x="0" y="70696"/>
                    </a:lnTo>
                    <a:lnTo>
                      <a:pt x="77" y="79232"/>
                    </a:lnTo>
                    <a:lnTo>
                      <a:pt x="1988" y="87556"/>
                    </a:lnTo>
                    <a:lnTo>
                      <a:pt x="5693" y="95262"/>
                    </a:lnTo>
                    <a:lnTo>
                      <a:pt x="11444" y="101753"/>
                    </a:lnTo>
                    <a:lnTo>
                      <a:pt x="19198" y="106817"/>
                    </a:lnTo>
                    <a:lnTo>
                      <a:pt x="28657" y="110572"/>
                    </a:lnTo>
                    <a:lnTo>
                      <a:pt x="39447" y="113266"/>
                    </a:lnTo>
                    <a:lnTo>
                      <a:pt x="51217" y="115161"/>
                    </a:lnTo>
                    <a:lnTo>
                      <a:pt x="63526" y="116640"/>
                    </a:lnTo>
                    <a:lnTo>
                      <a:pt x="75854" y="118183"/>
                    </a:lnTo>
                    <a:lnTo>
                      <a:pt x="87925" y="120039"/>
                    </a:lnTo>
                    <a:lnTo>
                      <a:pt x="99825" y="122102"/>
                    </a:lnTo>
                    <a:lnTo>
                      <a:pt x="111888" y="124027"/>
                    </a:lnTo>
                    <a:lnTo>
                      <a:pt x="124300" y="125620"/>
                    </a:lnTo>
                    <a:lnTo>
                      <a:pt x="136926" y="127010"/>
                    </a:lnTo>
                    <a:lnTo>
                      <a:pt x="149410" y="128549"/>
                    </a:lnTo>
                    <a:lnTo>
                      <a:pt x="161551" y="130446"/>
                    </a:lnTo>
                    <a:lnTo>
                      <a:pt x="173315" y="133059"/>
                    </a:lnTo>
                    <a:lnTo>
                      <a:pt x="184747" y="136956"/>
                    </a:lnTo>
                    <a:lnTo>
                      <a:pt x="195914" y="142322"/>
                    </a:lnTo>
                    <a:lnTo>
                      <a:pt x="206718" y="148859"/>
                    </a:lnTo>
                    <a:lnTo>
                      <a:pt x="216907" y="156003"/>
                    </a:lnTo>
                    <a:lnTo>
                      <a:pt x="226398" y="163365"/>
                    </a:lnTo>
                    <a:lnTo>
                      <a:pt x="235416" y="170915"/>
                    </a:lnTo>
                    <a:lnTo>
                      <a:pt x="244393" y="178888"/>
                    </a:lnTo>
                    <a:lnTo>
                      <a:pt x="253574" y="187398"/>
                    </a:lnTo>
                    <a:lnTo>
                      <a:pt x="262708" y="196418"/>
                    </a:lnTo>
                    <a:lnTo>
                      <a:pt x="271161" y="205858"/>
                    </a:lnTo>
                    <a:lnTo>
                      <a:pt x="278624" y="215620"/>
                    </a:lnTo>
                    <a:lnTo>
                      <a:pt x="285110" y="225618"/>
                    </a:lnTo>
                    <a:lnTo>
                      <a:pt x="290774" y="235782"/>
                    </a:lnTo>
                    <a:lnTo>
                      <a:pt x="295796" y="246073"/>
                    </a:lnTo>
                    <a:lnTo>
                      <a:pt x="300016" y="256779"/>
                    </a:lnTo>
                    <a:lnTo>
                      <a:pt x="302954" y="268492"/>
                    </a:lnTo>
                    <a:lnTo>
                      <a:pt x="304446" y="281437"/>
                    </a:lnTo>
                    <a:lnTo>
                      <a:pt x="304466" y="295047"/>
                    </a:lnTo>
                    <a:lnTo>
                      <a:pt x="302959" y="308190"/>
                    </a:lnTo>
                    <a:lnTo>
                      <a:pt x="300050" y="320243"/>
                    </a:lnTo>
                    <a:lnTo>
                      <a:pt x="295826" y="330944"/>
                    </a:lnTo>
                    <a:lnTo>
                      <a:pt x="290250" y="340133"/>
                    </a:lnTo>
                    <a:lnTo>
                      <a:pt x="283423" y="347902"/>
                    </a:lnTo>
                    <a:lnTo>
                      <a:pt x="275399" y="354492"/>
                    </a:lnTo>
                    <a:lnTo>
                      <a:pt x="266112" y="360176"/>
                    </a:lnTo>
                    <a:lnTo>
                      <a:pt x="255636" y="365190"/>
                    </a:lnTo>
                    <a:lnTo>
                      <a:pt x="244009" y="369562"/>
                    </a:lnTo>
                    <a:lnTo>
                      <a:pt x="231148" y="373128"/>
                    </a:lnTo>
                    <a:lnTo>
                      <a:pt x="217129" y="375857"/>
                    </a:lnTo>
                    <a:lnTo>
                      <a:pt x="202308" y="377690"/>
                    </a:lnTo>
                    <a:lnTo>
                      <a:pt x="187215" y="378470"/>
                    </a:lnTo>
                    <a:lnTo>
                      <a:pt x="172175" y="378220"/>
                    </a:lnTo>
                    <a:lnTo>
                      <a:pt x="157315" y="377255"/>
                    </a:lnTo>
                    <a:lnTo>
                      <a:pt x="142651" y="376077"/>
                    </a:lnTo>
                    <a:lnTo>
                      <a:pt x="128166" y="374993"/>
                    </a:lnTo>
                    <a:lnTo>
                      <a:pt x="114044" y="374113"/>
                    </a:lnTo>
                    <a:lnTo>
                      <a:pt x="99080" y="373354"/>
                    </a:lnTo>
                    <a:lnTo>
                      <a:pt x="79725" y="372653"/>
                    </a:lnTo>
                    <a:lnTo>
                      <a:pt x="49922" y="3718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1934152" y="1587631"/>
                <a:ext cx="135219" cy="129355"/>
              </a:xfrm>
              <a:custGeom>
                <a:avLst/>
                <a:gdLst/>
                <a:ahLst/>
                <a:cxnLst/>
                <a:rect l="0" t="0" r="0" b="0"/>
                <a:pathLst>
                  <a:path w="135219" h="129355">
                    <a:moveTo>
                      <a:pt x="64156" y="21057"/>
                    </a:moveTo>
                    <a:lnTo>
                      <a:pt x="52555" y="21191"/>
                    </a:lnTo>
                    <a:lnTo>
                      <a:pt x="42707" y="22472"/>
                    </a:lnTo>
                    <a:lnTo>
                      <a:pt x="33706" y="25069"/>
                    </a:lnTo>
                    <a:lnTo>
                      <a:pt x="25437" y="28962"/>
                    </a:lnTo>
                    <a:lnTo>
                      <a:pt x="18059" y="34243"/>
                    </a:lnTo>
                    <a:lnTo>
                      <a:pt x="11598" y="40829"/>
                    </a:lnTo>
                    <a:lnTo>
                      <a:pt x="6264" y="48502"/>
                    </a:lnTo>
                    <a:lnTo>
                      <a:pt x="2507" y="57012"/>
                    </a:lnTo>
                    <a:lnTo>
                      <a:pt x="429" y="66139"/>
                    </a:lnTo>
                    <a:lnTo>
                      <a:pt x="0" y="75706"/>
                    </a:lnTo>
                    <a:lnTo>
                      <a:pt x="1225" y="85579"/>
                    </a:lnTo>
                    <a:lnTo>
                      <a:pt x="3945" y="95650"/>
                    </a:lnTo>
                    <a:lnTo>
                      <a:pt x="8211" y="105361"/>
                    </a:lnTo>
                    <a:lnTo>
                      <a:pt x="14348" y="113744"/>
                    </a:lnTo>
                    <a:lnTo>
                      <a:pt x="22360" y="120373"/>
                    </a:lnTo>
                    <a:lnTo>
                      <a:pt x="31823" y="125161"/>
                    </a:lnTo>
                    <a:lnTo>
                      <a:pt x="42084" y="128092"/>
                    </a:lnTo>
                    <a:lnTo>
                      <a:pt x="52686" y="129354"/>
                    </a:lnTo>
                    <a:lnTo>
                      <a:pt x="63396" y="129102"/>
                    </a:lnTo>
                    <a:lnTo>
                      <a:pt x="74112" y="127355"/>
                    </a:lnTo>
                    <a:lnTo>
                      <a:pt x="84794" y="124255"/>
                    </a:lnTo>
                    <a:lnTo>
                      <a:pt x="95272" y="119889"/>
                    </a:lnTo>
                    <a:lnTo>
                      <a:pt x="105242" y="114211"/>
                    </a:lnTo>
                    <a:lnTo>
                      <a:pt x="114567" y="107317"/>
                    </a:lnTo>
                    <a:lnTo>
                      <a:pt x="122796" y="99416"/>
                    </a:lnTo>
                    <a:lnTo>
                      <a:pt x="129114" y="90743"/>
                    </a:lnTo>
                    <a:lnTo>
                      <a:pt x="133243" y="81503"/>
                    </a:lnTo>
                    <a:lnTo>
                      <a:pt x="135218" y="71858"/>
                    </a:lnTo>
                    <a:lnTo>
                      <a:pt x="135114" y="61932"/>
                    </a:lnTo>
                    <a:lnTo>
                      <a:pt x="133193" y="51820"/>
                    </a:lnTo>
                    <a:lnTo>
                      <a:pt x="129747" y="41846"/>
                    </a:lnTo>
                    <a:lnTo>
                      <a:pt x="124452" y="31485"/>
                    </a:lnTo>
                    <a:lnTo>
                      <a:pt x="114613" y="18708"/>
                    </a:lnTo>
                    <a:lnTo>
                      <a:pt x="957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2114122" y="1495063"/>
                <a:ext cx="442198" cy="203705"/>
              </a:xfrm>
              <a:custGeom>
                <a:avLst/>
                <a:gdLst/>
                <a:ahLst/>
                <a:cxnLst/>
                <a:rect l="0" t="0" r="0" b="0"/>
                <a:pathLst>
                  <a:path w="442198" h="203705">
                    <a:moveTo>
                      <a:pt x="0" y="155739"/>
                    </a:moveTo>
                    <a:lnTo>
                      <a:pt x="2610" y="166215"/>
                    </a:lnTo>
                    <a:lnTo>
                      <a:pt x="2989" y="166887"/>
                    </a:lnTo>
                    <a:lnTo>
                      <a:pt x="2444" y="160700"/>
                    </a:lnTo>
                    <a:lnTo>
                      <a:pt x="1976" y="150662"/>
                    </a:lnTo>
                    <a:lnTo>
                      <a:pt x="2098" y="138189"/>
                    </a:lnTo>
                    <a:lnTo>
                      <a:pt x="2965" y="124096"/>
                    </a:lnTo>
                    <a:lnTo>
                      <a:pt x="4686" y="109394"/>
                    </a:lnTo>
                    <a:lnTo>
                      <a:pt x="7437" y="95362"/>
                    </a:lnTo>
                    <a:lnTo>
                      <a:pt x="11218" y="82647"/>
                    </a:lnTo>
                    <a:lnTo>
                      <a:pt x="16044" y="71976"/>
                    </a:lnTo>
                    <a:lnTo>
                      <a:pt x="22032" y="64386"/>
                    </a:lnTo>
                    <a:lnTo>
                      <a:pt x="29129" y="60141"/>
                    </a:lnTo>
                    <a:lnTo>
                      <a:pt x="36996" y="59036"/>
                    </a:lnTo>
                    <a:lnTo>
                      <a:pt x="45114" y="60778"/>
                    </a:lnTo>
                    <a:lnTo>
                      <a:pt x="53163" y="64900"/>
                    </a:lnTo>
                    <a:lnTo>
                      <a:pt x="61024" y="70711"/>
                    </a:lnTo>
                    <a:lnTo>
                      <a:pt x="68682" y="77424"/>
                    </a:lnTo>
                    <a:lnTo>
                      <a:pt x="76161" y="84524"/>
                    </a:lnTo>
                    <a:lnTo>
                      <a:pt x="83337" y="91913"/>
                    </a:lnTo>
                    <a:lnTo>
                      <a:pt x="89936" y="99785"/>
                    </a:lnTo>
                    <a:lnTo>
                      <a:pt x="95859" y="108231"/>
                    </a:lnTo>
                    <a:lnTo>
                      <a:pt x="101160" y="117209"/>
                    </a:lnTo>
                    <a:lnTo>
                      <a:pt x="105955" y="126623"/>
                    </a:lnTo>
                    <a:lnTo>
                      <a:pt x="110373" y="136296"/>
                    </a:lnTo>
                    <a:lnTo>
                      <a:pt x="114735" y="143624"/>
                    </a:lnTo>
                    <a:lnTo>
                      <a:pt x="118943" y="145248"/>
                    </a:lnTo>
                    <a:lnTo>
                      <a:pt x="122451" y="141831"/>
                    </a:lnTo>
                    <a:lnTo>
                      <a:pt x="125506" y="134852"/>
                    </a:lnTo>
                    <a:lnTo>
                      <a:pt x="128430" y="125485"/>
                    </a:lnTo>
                    <a:lnTo>
                      <a:pt x="131398" y="114538"/>
                    </a:lnTo>
                    <a:lnTo>
                      <a:pt x="134469" y="102553"/>
                    </a:lnTo>
                    <a:lnTo>
                      <a:pt x="137647" y="90047"/>
                    </a:lnTo>
                    <a:lnTo>
                      <a:pt x="140917" y="77560"/>
                    </a:lnTo>
                    <a:lnTo>
                      <a:pt x="144266" y="65398"/>
                    </a:lnTo>
                    <a:lnTo>
                      <a:pt x="148003" y="54449"/>
                    </a:lnTo>
                    <a:lnTo>
                      <a:pt x="152728" y="46215"/>
                    </a:lnTo>
                    <a:lnTo>
                      <a:pt x="158685" y="41281"/>
                    </a:lnTo>
                    <a:lnTo>
                      <a:pt x="165635" y="39580"/>
                    </a:lnTo>
                    <a:lnTo>
                      <a:pt x="173064" y="40856"/>
                    </a:lnTo>
                    <a:lnTo>
                      <a:pt x="180611" y="44637"/>
                    </a:lnTo>
                    <a:lnTo>
                      <a:pt x="187948" y="50375"/>
                    </a:lnTo>
                    <a:lnTo>
                      <a:pt x="194714" y="57563"/>
                    </a:lnTo>
                    <a:lnTo>
                      <a:pt x="200777" y="65797"/>
                    </a:lnTo>
                    <a:lnTo>
                      <a:pt x="206186" y="74930"/>
                    </a:lnTo>
                    <a:lnTo>
                      <a:pt x="211060" y="85043"/>
                    </a:lnTo>
                    <a:lnTo>
                      <a:pt x="215524" y="96107"/>
                    </a:lnTo>
                    <a:lnTo>
                      <a:pt x="219524" y="107979"/>
                    </a:lnTo>
                    <a:lnTo>
                      <a:pt x="222839" y="120480"/>
                    </a:lnTo>
                    <a:lnTo>
                      <a:pt x="225417" y="133353"/>
                    </a:lnTo>
                    <a:lnTo>
                      <a:pt x="227805" y="143134"/>
                    </a:lnTo>
                    <a:lnTo>
                      <a:pt x="230737" y="145877"/>
                    </a:lnTo>
                    <a:lnTo>
                      <a:pt x="234314" y="143321"/>
                    </a:lnTo>
                    <a:lnTo>
                      <a:pt x="238763" y="137888"/>
                    </a:lnTo>
                    <a:lnTo>
                      <a:pt x="244359" y="131521"/>
                    </a:lnTo>
                    <a:lnTo>
                      <a:pt x="251130" y="125255"/>
                    </a:lnTo>
                    <a:lnTo>
                      <a:pt x="259081" y="119472"/>
                    </a:lnTo>
                    <a:lnTo>
                      <a:pt x="268304" y="114228"/>
                    </a:lnTo>
                    <a:lnTo>
                      <a:pt x="278722" y="109458"/>
                    </a:lnTo>
                    <a:lnTo>
                      <a:pt x="290137" y="105224"/>
                    </a:lnTo>
                    <a:lnTo>
                      <a:pt x="302322" y="101738"/>
                    </a:lnTo>
                    <a:lnTo>
                      <a:pt x="315068" y="99048"/>
                    </a:lnTo>
                    <a:lnTo>
                      <a:pt x="328049" y="96899"/>
                    </a:lnTo>
                    <a:lnTo>
                      <a:pt x="340837" y="94839"/>
                    </a:lnTo>
                    <a:lnTo>
                      <a:pt x="353214" y="92595"/>
                    </a:lnTo>
                    <a:lnTo>
                      <a:pt x="365151" y="89915"/>
                    </a:lnTo>
                    <a:lnTo>
                      <a:pt x="376708" y="86505"/>
                    </a:lnTo>
                    <a:lnTo>
                      <a:pt x="387962" y="82280"/>
                    </a:lnTo>
                    <a:lnTo>
                      <a:pt x="398826" y="77323"/>
                    </a:lnTo>
                    <a:lnTo>
                      <a:pt x="409055" y="71778"/>
                    </a:lnTo>
                    <a:lnTo>
                      <a:pt x="418555" y="65787"/>
                    </a:lnTo>
                    <a:lnTo>
                      <a:pt x="426901" y="59308"/>
                    </a:lnTo>
                    <a:lnTo>
                      <a:pt x="433297" y="52128"/>
                    </a:lnTo>
                    <a:lnTo>
                      <a:pt x="437469" y="44191"/>
                    </a:lnTo>
                    <a:lnTo>
                      <a:pt x="439134" y="35743"/>
                    </a:lnTo>
                    <a:lnTo>
                      <a:pt x="437756" y="27226"/>
                    </a:lnTo>
                    <a:lnTo>
                      <a:pt x="433349" y="18919"/>
                    </a:lnTo>
                    <a:lnTo>
                      <a:pt x="426510" y="11394"/>
                    </a:lnTo>
                    <a:lnTo>
                      <a:pt x="418110" y="5557"/>
                    </a:lnTo>
                    <a:lnTo>
                      <a:pt x="408808" y="1755"/>
                    </a:lnTo>
                    <a:lnTo>
                      <a:pt x="399161" y="0"/>
                    </a:lnTo>
                    <a:lnTo>
                      <a:pt x="389700" y="253"/>
                    </a:lnTo>
                    <a:lnTo>
                      <a:pt x="380678" y="2273"/>
                    </a:lnTo>
                    <a:lnTo>
                      <a:pt x="372130" y="5711"/>
                    </a:lnTo>
                    <a:lnTo>
                      <a:pt x="363995" y="10218"/>
                    </a:lnTo>
                    <a:lnTo>
                      <a:pt x="356184" y="15501"/>
                    </a:lnTo>
                    <a:lnTo>
                      <a:pt x="348613" y="21333"/>
                    </a:lnTo>
                    <a:lnTo>
                      <a:pt x="341214" y="27545"/>
                    </a:lnTo>
                    <a:lnTo>
                      <a:pt x="333941" y="34028"/>
                    </a:lnTo>
                    <a:lnTo>
                      <a:pt x="326920" y="41025"/>
                    </a:lnTo>
                    <a:lnTo>
                      <a:pt x="320431" y="49094"/>
                    </a:lnTo>
                    <a:lnTo>
                      <a:pt x="314594" y="58454"/>
                    </a:lnTo>
                    <a:lnTo>
                      <a:pt x="309694" y="69014"/>
                    </a:lnTo>
                    <a:lnTo>
                      <a:pt x="306232" y="80552"/>
                    </a:lnTo>
                    <a:lnTo>
                      <a:pt x="304356" y="92829"/>
                    </a:lnTo>
                    <a:lnTo>
                      <a:pt x="304063" y="105479"/>
                    </a:lnTo>
                    <a:lnTo>
                      <a:pt x="305379" y="118037"/>
                    </a:lnTo>
                    <a:lnTo>
                      <a:pt x="308153" y="130251"/>
                    </a:lnTo>
                    <a:lnTo>
                      <a:pt x="312114" y="141909"/>
                    </a:lnTo>
                    <a:lnTo>
                      <a:pt x="316981" y="152744"/>
                    </a:lnTo>
                    <a:lnTo>
                      <a:pt x="322519" y="162696"/>
                    </a:lnTo>
                    <a:lnTo>
                      <a:pt x="328862" y="171701"/>
                    </a:lnTo>
                    <a:lnTo>
                      <a:pt x="336483" y="179612"/>
                    </a:lnTo>
                    <a:lnTo>
                      <a:pt x="345538" y="186451"/>
                    </a:lnTo>
                    <a:lnTo>
                      <a:pt x="355892" y="192214"/>
                    </a:lnTo>
                    <a:lnTo>
                      <a:pt x="367292" y="196795"/>
                    </a:lnTo>
                    <a:lnTo>
                      <a:pt x="379466" y="200245"/>
                    </a:lnTo>
                    <a:lnTo>
                      <a:pt x="391783" y="202556"/>
                    </a:lnTo>
                    <a:lnTo>
                      <a:pt x="404569" y="203704"/>
                    </a:lnTo>
                    <a:lnTo>
                      <a:pt x="420062" y="202676"/>
                    </a:lnTo>
                    <a:lnTo>
                      <a:pt x="442197" y="19785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2905400" y="1262371"/>
              <a:ext cx="5038116" cy="504246"/>
              <a:chOff x="2905400" y="1262371"/>
              <a:chExt cx="5038116" cy="504246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2905400" y="1503403"/>
                <a:ext cx="120294" cy="176152"/>
              </a:xfrm>
              <a:custGeom>
                <a:avLst/>
                <a:gdLst/>
                <a:ahLst/>
                <a:cxnLst/>
                <a:rect l="0" t="0" r="0" b="0"/>
                <a:pathLst>
                  <a:path w="120294" h="176152">
                    <a:moveTo>
                      <a:pt x="93116" y="31586"/>
                    </a:moveTo>
                    <a:lnTo>
                      <a:pt x="84314" y="28853"/>
                    </a:lnTo>
                    <a:lnTo>
                      <a:pt x="75968" y="27991"/>
                    </a:lnTo>
                    <a:lnTo>
                      <a:pt x="67274" y="28982"/>
                    </a:lnTo>
                    <a:lnTo>
                      <a:pt x="58326" y="31521"/>
                    </a:lnTo>
                    <a:lnTo>
                      <a:pt x="49479" y="35305"/>
                    </a:lnTo>
                    <a:lnTo>
                      <a:pt x="40939" y="40045"/>
                    </a:lnTo>
                    <a:lnTo>
                      <a:pt x="32751" y="45650"/>
                    </a:lnTo>
                    <a:lnTo>
                      <a:pt x="24874" y="52229"/>
                    </a:lnTo>
                    <a:lnTo>
                      <a:pt x="17257" y="59764"/>
                    </a:lnTo>
                    <a:lnTo>
                      <a:pt x="10330" y="68280"/>
                    </a:lnTo>
                    <a:lnTo>
                      <a:pt x="4962" y="77905"/>
                    </a:lnTo>
                    <a:lnTo>
                      <a:pt x="1507" y="88601"/>
                    </a:lnTo>
                    <a:lnTo>
                      <a:pt x="0" y="100038"/>
                    </a:lnTo>
                    <a:lnTo>
                      <a:pt x="428" y="111708"/>
                    </a:lnTo>
                    <a:lnTo>
                      <a:pt x="2568" y="123291"/>
                    </a:lnTo>
                    <a:lnTo>
                      <a:pt x="6088" y="134507"/>
                    </a:lnTo>
                    <a:lnTo>
                      <a:pt x="10651" y="145040"/>
                    </a:lnTo>
                    <a:lnTo>
                      <a:pt x="15977" y="154775"/>
                    </a:lnTo>
                    <a:lnTo>
                      <a:pt x="22006" y="163294"/>
                    </a:lnTo>
                    <a:lnTo>
                      <a:pt x="28883" y="169814"/>
                    </a:lnTo>
                    <a:lnTo>
                      <a:pt x="36617" y="174082"/>
                    </a:lnTo>
                    <a:lnTo>
                      <a:pt x="44929" y="176151"/>
                    </a:lnTo>
                    <a:lnTo>
                      <a:pt x="53355" y="176111"/>
                    </a:lnTo>
                    <a:lnTo>
                      <a:pt x="61615" y="174229"/>
                    </a:lnTo>
                    <a:lnTo>
                      <a:pt x="69619" y="170714"/>
                    </a:lnTo>
                    <a:lnTo>
                      <a:pt x="77373" y="165623"/>
                    </a:lnTo>
                    <a:lnTo>
                      <a:pt x="84917" y="159130"/>
                    </a:lnTo>
                    <a:lnTo>
                      <a:pt x="92136" y="151502"/>
                    </a:lnTo>
                    <a:lnTo>
                      <a:pt x="98765" y="143012"/>
                    </a:lnTo>
                    <a:lnTo>
                      <a:pt x="104703" y="133891"/>
                    </a:lnTo>
                    <a:lnTo>
                      <a:pt x="109843" y="124156"/>
                    </a:lnTo>
                    <a:lnTo>
                      <a:pt x="113999" y="113637"/>
                    </a:lnTo>
                    <a:lnTo>
                      <a:pt x="117159" y="102304"/>
                    </a:lnTo>
                    <a:lnTo>
                      <a:pt x="119298" y="90422"/>
                    </a:lnTo>
                    <a:lnTo>
                      <a:pt x="120293" y="78446"/>
                    </a:lnTo>
                    <a:lnTo>
                      <a:pt x="120180" y="66655"/>
                    </a:lnTo>
                    <a:lnTo>
                      <a:pt x="118970" y="55296"/>
                    </a:lnTo>
                    <a:lnTo>
                      <a:pt x="116563" y="44668"/>
                    </a:lnTo>
                    <a:lnTo>
                      <a:pt x="113028" y="34865"/>
                    </a:lnTo>
                    <a:lnTo>
                      <a:pt x="108856" y="26101"/>
                    </a:lnTo>
                    <a:lnTo>
                      <a:pt x="104467" y="17949"/>
                    </a:lnTo>
                    <a:lnTo>
                      <a:pt x="99477" y="9695"/>
                    </a:lnTo>
                    <a:lnTo>
                      <a:pt x="93116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063287" y="1320870"/>
                <a:ext cx="114214" cy="361519"/>
              </a:xfrm>
              <a:custGeom>
                <a:avLst/>
                <a:gdLst/>
                <a:ahLst/>
                <a:cxnLst/>
                <a:rect l="0" t="0" r="0" b="0"/>
                <a:pathLst>
                  <a:path w="114214" h="361519">
                    <a:moveTo>
                      <a:pt x="61571" y="361518"/>
                    </a:moveTo>
                    <a:lnTo>
                      <a:pt x="58637" y="352582"/>
                    </a:lnTo>
                    <a:lnTo>
                      <a:pt x="55854" y="342955"/>
                    </a:lnTo>
                    <a:lnTo>
                      <a:pt x="52955" y="331668"/>
                    </a:lnTo>
                    <a:lnTo>
                      <a:pt x="49915" y="319000"/>
                    </a:lnTo>
                    <a:lnTo>
                      <a:pt x="46750" y="305521"/>
                    </a:lnTo>
                    <a:lnTo>
                      <a:pt x="43486" y="291645"/>
                    </a:lnTo>
                    <a:lnTo>
                      <a:pt x="40147" y="277436"/>
                    </a:lnTo>
                    <a:lnTo>
                      <a:pt x="36756" y="262696"/>
                    </a:lnTo>
                    <a:lnTo>
                      <a:pt x="33327" y="247346"/>
                    </a:lnTo>
                    <a:lnTo>
                      <a:pt x="29873" y="231600"/>
                    </a:lnTo>
                    <a:lnTo>
                      <a:pt x="26400" y="215870"/>
                    </a:lnTo>
                    <a:lnTo>
                      <a:pt x="22916" y="200401"/>
                    </a:lnTo>
                    <a:lnTo>
                      <a:pt x="19423" y="185420"/>
                    </a:lnTo>
                    <a:lnTo>
                      <a:pt x="15925" y="171206"/>
                    </a:lnTo>
                    <a:lnTo>
                      <a:pt x="12427" y="157822"/>
                    </a:lnTo>
                    <a:lnTo>
                      <a:pt x="9095" y="144851"/>
                    </a:lnTo>
                    <a:lnTo>
                      <a:pt x="6237" y="131528"/>
                    </a:lnTo>
                    <a:lnTo>
                      <a:pt x="3983" y="117450"/>
                    </a:lnTo>
                    <a:lnTo>
                      <a:pt x="2301" y="102720"/>
                    </a:lnTo>
                    <a:lnTo>
                      <a:pt x="1089" y="87753"/>
                    </a:lnTo>
                    <a:lnTo>
                      <a:pt x="245" y="72839"/>
                    </a:lnTo>
                    <a:lnTo>
                      <a:pt x="0" y="58418"/>
                    </a:lnTo>
                    <a:lnTo>
                      <a:pt x="892" y="45122"/>
                    </a:lnTo>
                    <a:lnTo>
                      <a:pt x="3132" y="33194"/>
                    </a:lnTo>
                    <a:lnTo>
                      <a:pt x="6943" y="22866"/>
                    </a:lnTo>
                    <a:lnTo>
                      <a:pt x="12708" y="14517"/>
                    </a:lnTo>
                    <a:lnTo>
                      <a:pt x="20442" y="8165"/>
                    </a:lnTo>
                    <a:lnTo>
                      <a:pt x="29873" y="3694"/>
                    </a:lnTo>
                    <a:lnTo>
                      <a:pt x="40637" y="1043"/>
                    </a:lnTo>
                    <a:lnTo>
                      <a:pt x="52379" y="0"/>
                    </a:lnTo>
                    <a:lnTo>
                      <a:pt x="64401" y="478"/>
                    </a:lnTo>
                    <a:lnTo>
                      <a:pt x="76957" y="2853"/>
                    </a:lnTo>
                    <a:lnTo>
                      <a:pt x="92260" y="9564"/>
                    </a:lnTo>
                    <a:lnTo>
                      <a:pt x="114213" y="2460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3040630" y="1513932"/>
                <a:ext cx="115814" cy="4694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4694">
                    <a:moveTo>
                      <a:pt x="115813" y="0"/>
                    </a:moveTo>
                    <a:lnTo>
                      <a:pt x="104078" y="67"/>
                    </a:lnTo>
                    <a:lnTo>
                      <a:pt x="92949" y="707"/>
                    </a:lnTo>
                    <a:lnTo>
                      <a:pt x="81355" y="1994"/>
                    </a:lnTo>
                    <a:lnTo>
                      <a:pt x="69366" y="3508"/>
                    </a:lnTo>
                    <a:lnTo>
                      <a:pt x="57356" y="4528"/>
                    </a:lnTo>
                    <a:lnTo>
                      <a:pt x="45566" y="4693"/>
                    </a:lnTo>
                    <a:lnTo>
                      <a:pt x="34519" y="4132"/>
                    </a:lnTo>
                    <a:lnTo>
                      <a:pt x="23995" y="3237"/>
                    </a:lnTo>
                    <a:lnTo>
                      <a:pt x="13072" y="192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3545998" y="1450761"/>
                <a:ext cx="21058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52685">
                    <a:moveTo>
                      <a:pt x="0" y="0"/>
                    </a:moveTo>
                    <a:lnTo>
                      <a:pt x="2866" y="14669"/>
                    </a:lnTo>
                    <a:lnTo>
                      <a:pt x="5009" y="28580"/>
                    </a:lnTo>
                    <a:lnTo>
                      <a:pt x="6612" y="43078"/>
                    </a:lnTo>
                    <a:lnTo>
                      <a:pt x="7792" y="58279"/>
                    </a:lnTo>
                    <a:lnTo>
                      <a:pt x="8641" y="74104"/>
                    </a:lnTo>
                    <a:lnTo>
                      <a:pt x="9238" y="90420"/>
                    </a:lnTo>
                    <a:lnTo>
                      <a:pt x="9652" y="106937"/>
                    </a:lnTo>
                    <a:lnTo>
                      <a:pt x="9936" y="123245"/>
                    </a:lnTo>
                    <a:lnTo>
                      <a:pt x="10134" y="139131"/>
                    </a:lnTo>
                    <a:lnTo>
                      <a:pt x="10438" y="154406"/>
                    </a:lnTo>
                    <a:lnTo>
                      <a:pt x="11175" y="168824"/>
                    </a:lnTo>
                    <a:lnTo>
                      <a:pt x="12483" y="182334"/>
                    </a:lnTo>
                    <a:lnTo>
                      <a:pt x="14184" y="194980"/>
                    </a:lnTo>
                    <a:lnTo>
                      <a:pt x="16042" y="208261"/>
                    </a:lnTo>
                    <a:lnTo>
                      <a:pt x="18221" y="225579"/>
                    </a:lnTo>
                    <a:lnTo>
                      <a:pt x="21057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3440713" y="1540905"/>
                <a:ext cx="178985" cy="15142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5142">
                    <a:moveTo>
                      <a:pt x="178984" y="4612"/>
                    </a:moveTo>
                    <a:lnTo>
                      <a:pt x="167316" y="1812"/>
                    </a:lnTo>
                    <a:lnTo>
                      <a:pt x="156828" y="311"/>
                    </a:lnTo>
                    <a:lnTo>
                      <a:pt x="146517" y="0"/>
                    </a:lnTo>
                    <a:lnTo>
                      <a:pt x="135870" y="506"/>
                    </a:lnTo>
                    <a:lnTo>
                      <a:pt x="124229" y="1325"/>
                    </a:lnTo>
                    <a:lnTo>
                      <a:pt x="111333" y="2146"/>
                    </a:lnTo>
                    <a:lnTo>
                      <a:pt x="97253" y="3002"/>
                    </a:lnTo>
                    <a:lnTo>
                      <a:pt x="82203" y="4177"/>
                    </a:lnTo>
                    <a:lnTo>
                      <a:pt x="66434" y="5812"/>
                    </a:lnTo>
                    <a:lnTo>
                      <a:pt x="50907" y="7749"/>
                    </a:lnTo>
                    <a:lnTo>
                      <a:pt x="35750" y="9797"/>
                    </a:lnTo>
                    <a:lnTo>
                      <a:pt x="19633" y="12140"/>
                    </a:lnTo>
                    <a:lnTo>
                      <a:pt x="0" y="1514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3640754" y="1366533"/>
                <a:ext cx="294057" cy="334786"/>
              </a:xfrm>
              <a:custGeom>
                <a:avLst/>
                <a:gdLst/>
                <a:ahLst/>
                <a:cxnLst/>
                <a:rect l="0" t="0" r="0" b="0"/>
                <a:pathLst>
                  <a:path w="294057" h="334786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5" y="43078"/>
                    </a:lnTo>
                    <a:lnTo>
                      <a:pt x="177" y="58279"/>
                    </a:lnTo>
                    <a:lnTo>
                      <a:pt x="826" y="74104"/>
                    </a:lnTo>
                    <a:lnTo>
                      <a:pt x="2075" y="90420"/>
                    </a:lnTo>
                    <a:lnTo>
                      <a:pt x="3727" y="106937"/>
                    </a:lnTo>
                    <a:lnTo>
                      <a:pt x="5375" y="123245"/>
                    </a:lnTo>
                    <a:lnTo>
                      <a:pt x="6778" y="139136"/>
                    </a:lnTo>
                    <a:lnTo>
                      <a:pt x="7871" y="154584"/>
                    </a:lnTo>
                    <a:lnTo>
                      <a:pt x="8679" y="169650"/>
                    </a:lnTo>
                    <a:lnTo>
                      <a:pt x="9261" y="184417"/>
                    </a:lnTo>
                    <a:lnTo>
                      <a:pt x="9839" y="198963"/>
                    </a:lnTo>
                    <a:lnTo>
                      <a:pt x="10767" y="213350"/>
                    </a:lnTo>
                    <a:lnTo>
                      <a:pt x="12207" y="227626"/>
                    </a:lnTo>
                    <a:lnTo>
                      <a:pt x="13989" y="241825"/>
                    </a:lnTo>
                    <a:lnTo>
                      <a:pt x="15725" y="255972"/>
                    </a:lnTo>
                    <a:lnTo>
                      <a:pt x="17189" y="269996"/>
                    </a:lnTo>
                    <a:lnTo>
                      <a:pt x="18400" y="280848"/>
                    </a:lnTo>
                    <a:lnTo>
                      <a:pt x="19379" y="284333"/>
                    </a:lnTo>
                    <a:lnTo>
                      <a:pt x="20037" y="281067"/>
                    </a:lnTo>
                    <a:lnTo>
                      <a:pt x="20443" y="272976"/>
                    </a:lnTo>
                    <a:lnTo>
                      <a:pt x="20855" y="261989"/>
                    </a:lnTo>
                    <a:lnTo>
                      <a:pt x="21647" y="249830"/>
                    </a:lnTo>
                    <a:lnTo>
                      <a:pt x="22996" y="237493"/>
                    </a:lnTo>
                    <a:lnTo>
                      <a:pt x="25222" y="225555"/>
                    </a:lnTo>
                    <a:lnTo>
                      <a:pt x="28849" y="214433"/>
                    </a:lnTo>
                    <a:lnTo>
                      <a:pt x="34033" y="204254"/>
                    </a:lnTo>
                    <a:lnTo>
                      <a:pt x="40616" y="195582"/>
                    </a:lnTo>
                    <a:lnTo>
                      <a:pt x="48322" y="189480"/>
                    </a:lnTo>
                    <a:lnTo>
                      <a:pt x="56869" y="186301"/>
                    </a:lnTo>
                    <a:lnTo>
                      <a:pt x="65860" y="185774"/>
                    </a:lnTo>
                    <a:lnTo>
                      <a:pt x="74807" y="187387"/>
                    </a:lnTo>
                    <a:lnTo>
                      <a:pt x="83445" y="190621"/>
                    </a:lnTo>
                    <a:lnTo>
                      <a:pt x="91547" y="195195"/>
                    </a:lnTo>
                    <a:lnTo>
                      <a:pt x="98842" y="201071"/>
                    </a:lnTo>
                    <a:lnTo>
                      <a:pt x="105268" y="208127"/>
                    </a:lnTo>
                    <a:lnTo>
                      <a:pt x="110923" y="216150"/>
                    </a:lnTo>
                    <a:lnTo>
                      <a:pt x="115964" y="224912"/>
                    </a:lnTo>
                    <a:lnTo>
                      <a:pt x="120540" y="234220"/>
                    </a:lnTo>
                    <a:lnTo>
                      <a:pt x="124615" y="244081"/>
                    </a:lnTo>
                    <a:lnTo>
                      <a:pt x="127981" y="254686"/>
                    </a:lnTo>
                    <a:lnTo>
                      <a:pt x="130594" y="266049"/>
                    </a:lnTo>
                    <a:lnTo>
                      <a:pt x="133043" y="276878"/>
                    </a:lnTo>
                    <a:lnTo>
                      <a:pt x="136306" y="283611"/>
                    </a:lnTo>
                    <a:lnTo>
                      <a:pt x="140232" y="284408"/>
                    </a:lnTo>
                    <a:lnTo>
                      <a:pt x="144076" y="281111"/>
                    </a:lnTo>
                    <a:lnTo>
                      <a:pt x="148050" y="275433"/>
                    </a:lnTo>
                    <a:lnTo>
                      <a:pt x="152855" y="268611"/>
                    </a:lnTo>
                    <a:lnTo>
                      <a:pt x="158827" y="261355"/>
                    </a:lnTo>
                    <a:lnTo>
                      <a:pt x="166103" y="254325"/>
                    </a:lnTo>
                    <a:lnTo>
                      <a:pt x="174804" y="248269"/>
                    </a:lnTo>
                    <a:lnTo>
                      <a:pt x="184838" y="243481"/>
                    </a:lnTo>
                    <a:lnTo>
                      <a:pt x="195980" y="239736"/>
                    </a:lnTo>
                    <a:lnTo>
                      <a:pt x="207973" y="236513"/>
                    </a:lnTo>
                    <a:lnTo>
                      <a:pt x="220588" y="233449"/>
                    </a:lnTo>
                    <a:lnTo>
                      <a:pt x="233478" y="230369"/>
                    </a:lnTo>
                    <a:lnTo>
                      <a:pt x="246205" y="227213"/>
                    </a:lnTo>
                    <a:lnTo>
                      <a:pt x="258528" y="223958"/>
                    </a:lnTo>
                    <a:lnTo>
                      <a:pt x="269919" y="220126"/>
                    </a:lnTo>
                    <a:lnTo>
                      <a:pt x="279512" y="214810"/>
                    </a:lnTo>
                    <a:lnTo>
                      <a:pt x="286985" y="207647"/>
                    </a:lnTo>
                    <a:lnTo>
                      <a:pt x="292018" y="199073"/>
                    </a:lnTo>
                    <a:lnTo>
                      <a:pt x="294056" y="190015"/>
                    </a:lnTo>
                    <a:lnTo>
                      <a:pt x="293086" y="181089"/>
                    </a:lnTo>
                    <a:lnTo>
                      <a:pt x="289370" y="173014"/>
                    </a:lnTo>
                    <a:lnTo>
                      <a:pt x="283154" y="166743"/>
                    </a:lnTo>
                    <a:lnTo>
                      <a:pt x="274836" y="162617"/>
                    </a:lnTo>
                    <a:lnTo>
                      <a:pt x="265035" y="160630"/>
                    </a:lnTo>
                    <a:lnTo>
                      <a:pt x="254483" y="160720"/>
                    </a:lnTo>
                    <a:lnTo>
                      <a:pt x="243656" y="162631"/>
                    </a:lnTo>
                    <a:lnTo>
                      <a:pt x="232951" y="166165"/>
                    </a:lnTo>
                    <a:lnTo>
                      <a:pt x="222762" y="171267"/>
                    </a:lnTo>
                    <a:lnTo>
                      <a:pt x="213253" y="177773"/>
                    </a:lnTo>
                    <a:lnTo>
                      <a:pt x="204715" y="185578"/>
                    </a:lnTo>
                    <a:lnTo>
                      <a:pt x="197650" y="194719"/>
                    </a:lnTo>
                    <a:lnTo>
                      <a:pt x="192194" y="205092"/>
                    </a:lnTo>
                    <a:lnTo>
                      <a:pt x="188172" y="216480"/>
                    </a:lnTo>
                    <a:lnTo>
                      <a:pt x="185298" y="228649"/>
                    </a:lnTo>
                    <a:lnTo>
                      <a:pt x="183295" y="241385"/>
                    </a:lnTo>
                    <a:lnTo>
                      <a:pt x="182253" y="254360"/>
                    </a:lnTo>
                    <a:lnTo>
                      <a:pt x="182601" y="267144"/>
                    </a:lnTo>
                    <a:lnTo>
                      <a:pt x="184468" y="279514"/>
                    </a:lnTo>
                    <a:lnTo>
                      <a:pt x="187857" y="291277"/>
                    </a:lnTo>
                    <a:lnTo>
                      <a:pt x="192806" y="302185"/>
                    </a:lnTo>
                    <a:lnTo>
                      <a:pt x="199175" y="312175"/>
                    </a:lnTo>
                    <a:lnTo>
                      <a:pt x="206705" y="320868"/>
                    </a:lnTo>
                    <a:lnTo>
                      <a:pt x="215122" y="327504"/>
                    </a:lnTo>
                    <a:lnTo>
                      <a:pt x="224179" y="331855"/>
                    </a:lnTo>
                    <a:lnTo>
                      <a:pt x="233422" y="334121"/>
                    </a:lnTo>
                    <a:lnTo>
                      <a:pt x="243206" y="334785"/>
                    </a:lnTo>
                    <a:lnTo>
                      <a:pt x="255502" y="332788"/>
                    </a:lnTo>
                    <a:lnTo>
                      <a:pt x="273741" y="3263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4135594" y="1408647"/>
                <a:ext cx="131873" cy="297180"/>
              </a:xfrm>
              <a:custGeom>
                <a:avLst/>
                <a:gdLst/>
                <a:ahLst/>
                <a:cxnLst/>
                <a:rect l="0" t="0" r="0" b="0"/>
                <a:pathLst>
                  <a:path w="131873" h="297180">
                    <a:moveTo>
                      <a:pt x="0" y="0"/>
                    </a:moveTo>
                    <a:lnTo>
                      <a:pt x="0" y="14736"/>
                    </a:lnTo>
                    <a:lnTo>
                      <a:pt x="0" y="29287"/>
                    </a:lnTo>
                    <a:lnTo>
                      <a:pt x="4" y="45077"/>
                    </a:lnTo>
                    <a:lnTo>
                      <a:pt x="177" y="61965"/>
                    </a:lnTo>
                    <a:lnTo>
                      <a:pt x="825" y="79458"/>
                    </a:lnTo>
                    <a:lnTo>
                      <a:pt x="2074" y="97187"/>
                    </a:lnTo>
                    <a:lnTo>
                      <a:pt x="3727" y="114802"/>
                    </a:lnTo>
                    <a:lnTo>
                      <a:pt x="5375" y="131921"/>
                    </a:lnTo>
                    <a:lnTo>
                      <a:pt x="6777" y="148391"/>
                    </a:lnTo>
                    <a:lnTo>
                      <a:pt x="7870" y="164245"/>
                    </a:lnTo>
                    <a:lnTo>
                      <a:pt x="8679" y="179591"/>
                    </a:lnTo>
                    <a:lnTo>
                      <a:pt x="9262" y="194457"/>
                    </a:lnTo>
                    <a:lnTo>
                      <a:pt x="9868" y="205705"/>
                    </a:lnTo>
                    <a:lnTo>
                      <a:pt x="10849" y="209562"/>
                    </a:lnTo>
                    <a:lnTo>
                      <a:pt x="12321" y="207713"/>
                    </a:lnTo>
                    <a:lnTo>
                      <a:pt x="14443" y="202518"/>
                    </a:lnTo>
                    <a:lnTo>
                      <a:pt x="17458" y="195735"/>
                    </a:lnTo>
                    <a:lnTo>
                      <a:pt x="21406" y="188347"/>
                    </a:lnTo>
                    <a:lnTo>
                      <a:pt x="26174" y="180813"/>
                    </a:lnTo>
                    <a:lnTo>
                      <a:pt x="31588" y="173316"/>
                    </a:lnTo>
                    <a:lnTo>
                      <a:pt x="37491" y="165925"/>
                    </a:lnTo>
                    <a:lnTo>
                      <a:pt x="43909" y="159135"/>
                    </a:lnTo>
                    <a:lnTo>
                      <a:pt x="51049" y="153852"/>
                    </a:lnTo>
                    <a:lnTo>
                      <a:pt x="58964" y="150445"/>
                    </a:lnTo>
                    <a:lnTo>
                      <a:pt x="67567" y="148800"/>
                    </a:lnTo>
                    <a:lnTo>
                      <a:pt x="76720" y="148600"/>
                    </a:lnTo>
                    <a:lnTo>
                      <a:pt x="86277" y="149511"/>
                    </a:lnTo>
                    <a:lnTo>
                      <a:pt x="95795" y="151560"/>
                    </a:lnTo>
                    <a:lnTo>
                      <a:pt x="104573" y="155129"/>
                    </a:lnTo>
                    <a:lnTo>
                      <a:pt x="112282" y="160309"/>
                    </a:lnTo>
                    <a:lnTo>
                      <a:pt x="118779" y="167074"/>
                    </a:lnTo>
                    <a:lnTo>
                      <a:pt x="123926" y="175442"/>
                    </a:lnTo>
                    <a:lnTo>
                      <a:pt x="127791" y="185255"/>
                    </a:lnTo>
                    <a:lnTo>
                      <a:pt x="130421" y="196081"/>
                    </a:lnTo>
                    <a:lnTo>
                      <a:pt x="131754" y="207332"/>
                    </a:lnTo>
                    <a:lnTo>
                      <a:pt x="131872" y="218631"/>
                    </a:lnTo>
                    <a:lnTo>
                      <a:pt x="130819" y="229655"/>
                    </a:lnTo>
                    <a:lnTo>
                      <a:pt x="128517" y="240058"/>
                    </a:lnTo>
                    <a:lnTo>
                      <a:pt x="125039" y="249715"/>
                    </a:lnTo>
                    <a:lnTo>
                      <a:pt x="120416" y="258522"/>
                    </a:lnTo>
                    <a:lnTo>
                      <a:pt x="114564" y="266299"/>
                    </a:lnTo>
                    <a:lnTo>
                      <a:pt x="107553" y="273052"/>
                    </a:lnTo>
                    <a:lnTo>
                      <a:pt x="99575" y="278928"/>
                    </a:lnTo>
                    <a:lnTo>
                      <a:pt x="90849" y="284118"/>
                    </a:lnTo>
                    <a:lnTo>
                      <a:pt x="81573" y="288789"/>
                    </a:lnTo>
                    <a:lnTo>
                      <a:pt x="71905" y="292759"/>
                    </a:lnTo>
                    <a:lnTo>
                      <a:pt x="61962" y="295521"/>
                    </a:lnTo>
                    <a:lnTo>
                      <a:pt x="51844" y="296901"/>
                    </a:lnTo>
                    <a:lnTo>
                      <a:pt x="42066" y="297179"/>
                    </a:lnTo>
                    <a:lnTo>
                      <a:pt x="32600" y="296947"/>
                    </a:lnTo>
                    <a:lnTo>
                      <a:pt x="22618" y="296183"/>
                    </a:lnTo>
                    <a:lnTo>
                      <a:pt x="10528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4288132" y="1552424"/>
                <a:ext cx="111910" cy="153042"/>
              </a:xfrm>
              <a:custGeom>
                <a:avLst/>
                <a:gdLst/>
                <a:ahLst/>
                <a:cxnLst/>
                <a:rect l="0" t="0" r="0" b="0"/>
                <a:pathLst>
                  <a:path w="111910" h="153042">
                    <a:moveTo>
                      <a:pt x="26446" y="56264"/>
                    </a:moveTo>
                    <a:lnTo>
                      <a:pt x="38181" y="56264"/>
                    </a:lnTo>
                    <a:lnTo>
                      <a:pt x="49310" y="56264"/>
                    </a:lnTo>
                    <a:lnTo>
                      <a:pt x="60899" y="56255"/>
                    </a:lnTo>
                    <a:lnTo>
                      <a:pt x="72715" y="55909"/>
                    </a:lnTo>
                    <a:lnTo>
                      <a:pt x="84078" y="54613"/>
                    </a:lnTo>
                    <a:lnTo>
                      <a:pt x="94609" y="52106"/>
                    </a:lnTo>
                    <a:lnTo>
                      <a:pt x="103610" y="48430"/>
                    </a:lnTo>
                    <a:lnTo>
                      <a:pt x="109646" y="42932"/>
                    </a:lnTo>
                    <a:lnTo>
                      <a:pt x="111909" y="35602"/>
                    </a:lnTo>
                    <a:lnTo>
                      <a:pt x="110730" y="28106"/>
                    </a:lnTo>
                    <a:lnTo>
                      <a:pt x="106824" y="20875"/>
                    </a:lnTo>
                    <a:lnTo>
                      <a:pt x="100730" y="14162"/>
                    </a:lnTo>
                    <a:lnTo>
                      <a:pt x="92719" y="8481"/>
                    </a:lnTo>
                    <a:lnTo>
                      <a:pt x="83098" y="4041"/>
                    </a:lnTo>
                    <a:lnTo>
                      <a:pt x="72377" y="1080"/>
                    </a:lnTo>
                    <a:lnTo>
                      <a:pt x="61184" y="0"/>
                    </a:lnTo>
                    <a:lnTo>
                      <a:pt x="49924" y="842"/>
                    </a:lnTo>
                    <a:lnTo>
                      <a:pt x="39092" y="3511"/>
                    </a:lnTo>
                    <a:lnTo>
                      <a:pt x="29349" y="7962"/>
                    </a:lnTo>
                    <a:lnTo>
                      <a:pt x="20952" y="13995"/>
                    </a:lnTo>
                    <a:lnTo>
                      <a:pt x="13975" y="21467"/>
                    </a:lnTo>
                    <a:lnTo>
                      <a:pt x="8497" y="30376"/>
                    </a:lnTo>
                    <a:lnTo>
                      <a:pt x="4407" y="40584"/>
                    </a:lnTo>
                    <a:lnTo>
                      <a:pt x="1623" y="51692"/>
                    </a:lnTo>
                    <a:lnTo>
                      <a:pt x="188" y="63139"/>
                    </a:lnTo>
                    <a:lnTo>
                      <a:pt x="0" y="74572"/>
                    </a:lnTo>
                    <a:lnTo>
                      <a:pt x="1006" y="85688"/>
                    </a:lnTo>
                    <a:lnTo>
                      <a:pt x="3276" y="96154"/>
                    </a:lnTo>
                    <a:lnTo>
                      <a:pt x="6734" y="105853"/>
                    </a:lnTo>
                    <a:lnTo>
                      <a:pt x="11342" y="114688"/>
                    </a:lnTo>
                    <a:lnTo>
                      <a:pt x="17185" y="122484"/>
                    </a:lnTo>
                    <a:lnTo>
                      <a:pt x="24190" y="129250"/>
                    </a:lnTo>
                    <a:lnTo>
                      <a:pt x="32164" y="135134"/>
                    </a:lnTo>
                    <a:lnTo>
                      <a:pt x="40887" y="140330"/>
                    </a:lnTo>
                    <a:lnTo>
                      <a:pt x="50157" y="145004"/>
                    </a:lnTo>
                    <a:lnTo>
                      <a:pt x="59743" y="148961"/>
                    </a:lnTo>
                    <a:lnTo>
                      <a:pt x="70539" y="151925"/>
                    </a:lnTo>
                    <a:lnTo>
                      <a:pt x="85725" y="153041"/>
                    </a:lnTo>
                    <a:lnTo>
                      <a:pt x="110674" y="15102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4457951" y="1519852"/>
                <a:ext cx="137390" cy="154272"/>
              </a:xfrm>
              <a:custGeom>
                <a:avLst/>
                <a:gdLst/>
                <a:ahLst/>
                <a:cxnLst/>
                <a:rect l="0" t="0" r="0" b="0"/>
                <a:pathLst>
                  <a:path w="137390" h="154272">
                    <a:moveTo>
                      <a:pt x="98782" y="4608"/>
                    </a:moveTo>
                    <a:lnTo>
                      <a:pt x="89981" y="1808"/>
                    </a:lnTo>
                    <a:lnTo>
                      <a:pt x="81634" y="307"/>
                    </a:lnTo>
                    <a:lnTo>
                      <a:pt x="72936" y="0"/>
                    </a:lnTo>
                    <a:lnTo>
                      <a:pt x="63814" y="679"/>
                    </a:lnTo>
                    <a:lnTo>
                      <a:pt x="54320" y="2147"/>
                    </a:lnTo>
                    <a:lnTo>
                      <a:pt x="44532" y="4225"/>
                    </a:lnTo>
                    <a:lnTo>
                      <a:pt x="34691" y="7080"/>
                    </a:lnTo>
                    <a:lnTo>
                      <a:pt x="25166" y="11200"/>
                    </a:lnTo>
                    <a:lnTo>
                      <a:pt x="16151" y="16744"/>
                    </a:lnTo>
                    <a:lnTo>
                      <a:pt x="8303" y="23415"/>
                    </a:lnTo>
                    <a:lnTo>
                      <a:pt x="2775" y="30656"/>
                    </a:lnTo>
                    <a:lnTo>
                      <a:pt x="0" y="38072"/>
                    </a:lnTo>
                    <a:lnTo>
                      <a:pt x="87" y="45151"/>
                    </a:lnTo>
                    <a:lnTo>
                      <a:pt x="3180" y="51211"/>
                    </a:lnTo>
                    <a:lnTo>
                      <a:pt x="9038" y="55983"/>
                    </a:lnTo>
                    <a:lnTo>
                      <a:pt x="17173" y="59541"/>
                    </a:lnTo>
                    <a:lnTo>
                      <a:pt x="27049" y="62102"/>
                    </a:lnTo>
                    <a:lnTo>
                      <a:pt x="38196" y="63912"/>
                    </a:lnTo>
                    <a:lnTo>
                      <a:pt x="50082" y="65505"/>
                    </a:lnTo>
                    <a:lnTo>
                      <a:pt x="62125" y="67656"/>
                    </a:lnTo>
                    <a:lnTo>
                      <a:pt x="73993" y="70743"/>
                    </a:lnTo>
                    <a:lnTo>
                      <a:pt x="85419" y="74787"/>
                    </a:lnTo>
                    <a:lnTo>
                      <a:pt x="96100" y="79644"/>
                    </a:lnTo>
                    <a:lnTo>
                      <a:pt x="105947" y="85139"/>
                    </a:lnTo>
                    <a:lnTo>
                      <a:pt x="114883" y="91267"/>
                    </a:lnTo>
                    <a:lnTo>
                      <a:pt x="122748" y="98204"/>
                    </a:lnTo>
                    <a:lnTo>
                      <a:pt x="129542" y="105970"/>
                    </a:lnTo>
                    <a:lnTo>
                      <a:pt x="134766" y="114132"/>
                    </a:lnTo>
                    <a:lnTo>
                      <a:pt x="137389" y="121923"/>
                    </a:lnTo>
                    <a:lnTo>
                      <a:pt x="137074" y="128939"/>
                    </a:lnTo>
                    <a:lnTo>
                      <a:pt x="134098" y="135123"/>
                    </a:lnTo>
                    <a:lnTo>
                      <a:pt x="128980" y="140585"/>
                    </a:lnTo>
                    <a:lnTo>
                      <a:pt x="122243" y="145471"/>
                    </a:lnTo>
                    <a:lnTo>
                      <a:pt x="114334" y="149600"/>
                    </a:lnTo>
                    <a:lnTo>
                      <a:pt x="105597" y="152477"/>
                    </a:lnTo>
                    <a:lnTo>
                      <a:pt x="96294" y="153938"/>
                    </a:lnTo>
                    <a:lnTo>
                      <a:pt x="86869" y="154271"/>
                    </a:lnTo>
                    <a:lnTo>
                      <a:pt x="76936" y="154084"/>
                    </a:lnTo>
                    <a:lnTo>
                      <a:pt x="64511" y="153357"/>
                    </a:lnTo>
                    <a:lnTo>
                      <a:pt x="46140" y="15200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4704133" y="1398118"/>
                <a:ext cx="21057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21057" h="305328">
                    <a:moveTo>
                      <a:pt x="0" y="0"/>
                    </a:moveTo>
                    <a:lnTo>
                      <a:pt x="0" y="8678"/>
                    </a:lnTo>
                    <a:lnTo>
                      <a:pt x="0" y="21199"/>
                    </a:lnTo>
                    <a:lnTo>
                      <a:pt x="0" y="36026"/>
                    </a:lnTo>
                    <a:lnTo>
                      <a:pt x="0" y="52542"/>
                    </a:lnTo>
                    <a:lnTo>
                      <a:pt x="0" y="70353"/>
                    </a:lnTo>
                    <a:lnTo>
                      <a:pt x="0" y="89131"/>
                    </a:lnTo>
                    <a:lnTo>
                      <a:pt x="5" y="108606"/>
                    </a:lnTo>
                    <a:lnTo>
                      <a:pt x="177" y="128410"/>
                    </a:lnTo>
                    <a:lnTo>
                      <a:pt x="825" y="148084"/>
                    </a:lnTo>
                    <a:lnTo>
                      <a:pt x="2078" y="167391"/>
                    </a:lnTo>
                    <a:lnTo>
                      <a:pt x="3904" y="186288"/>
                    </a:lnTo>
                    <a:lnTo>
                      <a:pt x="6200" y="204824"/>
                    </a:lnTo>
                    <a:lnTo>
                      <a:pt x="8852" y="223056"/>
                    </a:lnTo>
                    <a:lnTo>
                      <a:pt x="11608" y="240493"/>
                    </a:lnTo>
                    <a:lnTo>
                      <a:pt x="14363" y="257910"/>
                    </a:lnTo>
                    <a:lnTo>
                      <a:pt x="17356" y="277958"/>
                    </a:lnTo>
                    <a:lnTo>
                      <a:pt x="21056" y="3053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4577790" y="1513932"/>
                <a:ext cx="221100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31586">
                    <a:moveTo>
                      <a:pt x="221099" y="31585"/>
                    </a:moveTo>
                    <a:lnTo>
                      <a:pt x="209297" y="28651"/>
                    </a:lnTo>
                    <a:lnTo>
                      <a:pt x="197528" y="25869"/>
                    </a:lnTo>
                    <a:lnTo>
                      <a:pt x="184638" y="22974"/>
                    </a:lnTo>
                    <a:lnTo>
                      <a:pt x="170789" y="20107"/>
                    </a:lnTo>
                    <a:lnTo>
                      <a:pt x="156462" y="17590"/>
                    </a:lnTo>
                    <a:lnTo>
                      <a:pt x="141988" y="15575"/>
                    </a:lnTo>
                    <a:lnTo>
                      <a:pt x="127365" y="13889"/>
                    </a:lnTo>
                    <a:lnTo>
                      <a:pt x="112341" y="12146"/>
                    </a:lnTo>
                    <a:lnTo>
                      <a:pt x="96802" y="10125"/>
                    </a:lnTo>
                    <a:lnTo>
                      <a:pt x="80953" y="7926"/>
                    </a:lnTo>
                    <a:lnTo>
                      <a:pt x="63370" y="5672"/>
                    </a:lnTo>
                    <a:lnTo>
                      <a:pt x="39151" y="316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5019987" y="1527174"/>
                <a:ext cx="173468" cy="171920"/>
              </a:xfrm>
              <a:custGeom>
                <a:avLst/>
                <a:gdLst/>
                <a:ahLst/>
                <a:cxnLst/>
                <a:rect l="0" t="0" r="0" b="0"/>
                <a:pathLst>
                  <a:path w="173468" h="171920">
                    <a:moveTo>
                      <a:pt x="136871" y="7815"/>
                    </a:moveTo>
                    <a:lnTo>
                      <a:pt x="125135" y="4948"/>
                    </a:lnTo>
                    <a:lnTo>
                      <a:pt x="114007" y="2806"/>
                    </a:lnTo>
                    <a:lnTo>
                      <a:pt x="102413" y="1207"/>
                    </a:lnTo>
                    <a:lnTo>
                      <a:pt x="90425" y="200"/>
                    </a:lnTo>
                    <a:lnTo>
                      <a:pt x="78413" y="0"/>
                    </a:lnTo>
                    <a:lnTo>
                      <a:pt x="66611" y="660"/>
                    </a:lnTo>
                    <a:lnTo>
                      <a:pt x="55084" y="2244"/>
                    </a:lnTo>
                    <a:lnTo>
                      <a:pt x="43815" y="4905"/>
                    </a:lnTo>
                    <a:lnTo>
                      <a:pt x="32775" y="8625"/>
                    </a:lnTo>
                    <a:lnTo>
                      <a:pt x="22565" y="13411"/>
                    </a:lnTo>
                    <a:lnTo>
                      <a:pt x="14373" y="19372"/>
                    </a:lnTo>
                    <a:lnTo>
                      <a:pt x="8690" y="26447"/>
                    </a:lnTo>
                    <a:lnTo>
                      <a:pt x="5690" y="34129"/>
                    </a:lnTo>
                    <a:lnTo>
                      <a:pt x="5563" y="41590"/>
                    </a:lnTo>
                    <a:lnTo>
                      <a:pt x="8116" y="48377"/>
                    </a:lnTo>
                    <a:lnTo>
                      <a:pt x="13048" y="54236"/>
                    </a:lnTo>
                    <a:lnTo>
                      <a:pt x="20154" y="58947"/>
                    </a:lnTo>
                    <a:lnTo>
                      <a:pt x="29111" y="62524"/>
                    </a:lnTo>
                    <a:lnTo>
                      <a:pt x="39527" y="65300"/>
                    </a:lnTo>
                    <a:lnTo>
                      <a:pt x="51032" y="67794"/>
                    </a:lnTo>
                    <a:lnTo>
                      <a:pt x="63319" y="70338"/>
                    </a:lnTo>
                    <a:lnTo>
                      <a:pt x="75991" y="73220"/>
                    </a:lnTo>
                    <a:lnTo>
                      <a:pt x="88572" y="76768"/>
                    </a:lnTo>
                    <a:lnTo>
                      <a:pt x="100805" y="81086"/>
                    </a:lnTo>
                    <a:lnTo>
                      <a:pt x="112477" y="86105"/>
                    </a:lnTo>
                    <a:lnTo>
                      <a:pt x="123323" y="91691"/>
                    </a:lnTo>
                    <a:lnTo>
                      <a:pt x="133287" y="97706"/>
                    </a:lnTo>
                    <a:lnTo>
                      <a:pt x="142470" y="104030"/>
                    </a:lnTo>
                    <a:lnTo>
                      <a:pt x="151033" y="110575"/>
                    </a:lnTo>
                    <a:lnTo>
                      <a:pt x="159114" y="117271"/>
                    </a:lnTo>
                    <a:lnTo>
                      <a:pt x="166186" y="124072"/>
                    </a:lnTo>
                    <a:lnTo>
                      <a:pt x="171120" y="130945"/>
                    </a:lnTo>
                    <a:lnTo>
                      <a:pt x="173467" y="137860"/>
                    </a:lnTo>
                    <a:lnTo>
                      <a:pt x="173243" y="144641"/>
                    </a:lnTo>
                    <a:lnTo>
                      <a:pt x="170584" y="150967"/>
                    </a:lnTo>
                    <a:lnTo>
                      <a:pt x="165823" y="156699"/>
                    </a:lnTo>
                    <a:lnTo>
                      <a:pt x="159067" y="161700"/>
                    </a:lnTo>
                    <a:lnTo>
                      <a:pt x="150122" y="165761"/>
                    </a:lnTo>
                    <a:lnTo>
                      <a:pt x="139079" y="168857"/>
                    </a:lnTo>
                    <a:lnTo>
                      <a:pt x="126429" y="170954"/>
                    </a:lnTo>
                    <a:lnTo>
                      <a:pt x="112877" y="171919"/>
                    </a:lnTo>
                    <a:lnTo>
                      <a:pt x="98917" y="171792"/>
                    </a:lnTo>
                    <a:lnTo>
                      <a:pt x="84968" y="170742"/>
                    </a:lnTo>
                    <a:lnTo>
                      <a:pt x="71457" y="168975"/>
                    </a:lnTo>
                    <a:lnTo>
                      <a:pt x="58566" y="166683"/>
                    </a:lnTo>
                    <a:lnTo>
                      <a:pt x="46537" y="164169"/>
                    </a:lnTo>
                    <a:lnTo>
                      <a:pt x="34483" y="161604"/>
                    </a:lnTo>
                    <a:lnTo>
                      <a:pt x="20228" y="158766"/>
                    </a:lnTo>
                    <a:lnTo>
                      <a:pt x="0" y="1552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5231925" y="1587631"/>
                <a:ext cx="137442" cy="130572"/>
              </a:xfrm>
              <a:custGeom>
                <a:avLst/>
                <a:gdLst/>
                <a:ahLst/>
                <a:cxnLst/>
                <a:rect l="0" t="0" r="0" b="0"/>
                <a:pathLst>
                  <a:path w="137442" h="130572">
                    <a:moveTo>
                      <a:pt x="93389" y="21057"/>
                    </a:moveTo>
                    <a:lnTo>
                      <a:pt x="87387" y="15324"/>
                    </a:lnTo>
                    <a:lnTo>
                      <a:pt x="80542" y="11040"/>
                    </a:lnTo>
                    <a:lnTo>
                      <a:pt x="72159" y="7843"/>
                    </a:lnTo>
                    <a:lnTo>
                      <a:pt x="62705" y="5827"/>
                    </a:lnTo>
                    <a:lnTo>
                      <a:pt x="53039" y="5427"/>
                    </a:lnTo>
                    <a:lnTo>
                      <a:pt x="43684" y="6743"/>
                    </a:lnTo>
                    <a:lnTo>
                      <a:pt x="34812" y="9738"/>
                    </a:lnTo>
                    <a:lnTo>
                      <a:pt x="26407" y="14411"/>
                    </a:lnTo>
                    <a:lnTo>
                      <a:pt x="18405" y="20590"/>
                    </a:lnTo>
                    <a:lnTo>
                      <a:pt x="11203" y="27990"/>
                    </a:lnTo>
                    <a:lnTo>
                      <a:pt x="5643" y="36319"/>
                    </a:lnTo>
                    <a:lnTo>
                      <a:pt x="2051" y="45325"/>
                    </a:lnTo>
                    <a:lnTo>
                      <a:pt x="282" y="54810"/>
                    </a:lnTo>
                    <a:lnTo>
                      <a:pt x="0" y="64629"/>
                    </a:lnTo>
                    <a:lnTo>
                      <a:pt x="855" y="74674"/>
                    </a:lnTo>
                    <a:lnTo>
                      <a:pt x="2868" y="84706"/>
                    </a:lnTo>
                    <a:lnTo>
                      <a:pt x="6412" y="94370"/>
                    </a:lnTo>
                    <a:lnTo>
                      <a:pt x="11576" y="103490"/>
                    </a:lnTo>
                    <a:lnTo>
                      <a:pt x="18330" y="111750"/>
                    </a:lnTo>
                    <a:lnTo>
                      <a:pt x="26690" y="118621"/>
                    </a:lnTo>
                    <a:lnTo>
                      <a:pt x="36503" y="123938"/>
                    </a:lnTo>
                    <a:lnTo>
                      <a:pt x="47499" y="127696"/>
                    </a:lnTo>
                    <a:lnTo>
                      <a:pt x="59396" y="129859"/>
                    </a:lnTo>
                    <a:lnTo>
                      <a:pt x="71943" y="130571"/>
                    </a:lnTo>
                    <a:lnTo>
                      <a:pt x="84619" y="129932"/>
                    </a:lnTo>
                    <a:lnTo>
                      <a:pt x="96669" y="127917"/>
                    </a:lnTo>
                    <a:lnTo>
                      <a:pt x="107723" y="124630"/>
                    </a:lnTo>
                    <a:lnTo>
                      <a:pt x="117450" y="119967"/>
                    </a:lnTo>
                    <a:lnTo>
                      <a:pt x="125387" y="113556"/>
                    </a:lnTo>
                    <a:lnTo>
                      <a:pt x="131455" y="105357"/>
                    </a:lnTo>
                    <a:lnTo>
                      <a:pt x="135565" y="95766"/>
                    </a:lnTo>
                    <a:lnTo>
                      <a:pt x="137441" y="85419"/>
                    </a:lnTo>
                    <a:lnTo>
                      <a:pt x="137149" y="74764"/>
                    </a:lnTo>
                    <a:lnTo>
                      <a:pt x="135024" y="64188"/>
                    </a:lnTo>
                    <a:lnTo>
                      <a:pt x="131474" y="54094"/>
                    </a:lnTo>
                    <a:lnTo>
                      <a:pt x="126869" y="44647"/>
                    </a:lnTo>
                    <a:lnTo>
                      <a:pt x="121430" y="35926"/>
                    </a:lnTo>
                    <a:lnTo>
                      <a:pt x="114491" y="27065"/>
                    </a:lnTo>
                    <a:lnTo>
                      <a:pt x="103213" y="16168"/>
                    </a:lnTo>
                    <a:lnTo>
                      <a:pt x="8286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430599" y="1619217"/>
                <a:ext cx="31586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15814">
                    <a:moveTo>
                      <a:pt x="0" y="0"/>
                    </a:moveTo>
                    <a:lnTo>
                      <a:pt x="2933" y="8801"/>
                    </a:lnTo>
                    <a:lnTo>
                      <a:pt x="5716" y="17148"/>
                    </a:lnTo>
                    <a:lnTo>
                      <a:pt x="8616" y="25851"/>
                    </a:lnTo>
                    <a:lnTo>
                      <a:pt x="11656" y="35145"/>
                    </a:lnTo>
                    <a:lnTo>
                      <a:pt x="14821" y="45288"/>
                    </a:lnTo>
                    <a:lnTo>
                      <a:pt x="18080" y="56320"/>
                    </a:lnTo>
                    <a:lnTo>
                      <a:pt x="21258" y="67714"/>
                    </a:lnTo>
                    <a:lnTo>
                      <a:pt x="24345" y="79706"/>
                    </a:lnTo>
                    <a:lnTo>
                      <a:pt x="27614" y="94466"/>
                    </a:lnTo>
                    <a:lnTo>
                      <a:pt x="31585" y="1158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430599" y="149287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5504298" y="1408647"/>
                <a:ext cx="63172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294799">
                    <a:moveTo>
                      <a:pt x="0" y="0"/>
                    </a:moveTo>
                    <a:lnTo>
                      <a:pt x="2934" y="14669"/>
                    </a:lnTo>
                    <a:lnTo>
                      <a:pt x="5716" y="28580"/>
                    </a:lnTo>
                    <a:lnTo>
                      <a:pt x="8616" y="43078"/>
                    </a:lnTo>
                    <a:lnTo>
                      <a:pt x="11656" y="58279"/>
                    </a:lnTo>
                    <a:lnTo>
                      <a:pt x="14822" y="74104"/>
                    </a:lnTo>
                    <a:lnTo>
                      <a:pt x="18085" y="90415"/>
                    </a:lnTo>
                    <a:lnTo>
                      <a:pt x="21423" y="106759"/>
                    </a:lnTo>
                    <a:lnTo>
                      <a:pt x="24815" y="122419"/>
                    </a:lnTo>
                    <a:lnTo>
                      <a:pt x="28238" y="137061"/>
                    </a:lnTo>
                    <a:lnTo>
                      <a:pt x="31521" y="150857"/>
                    </a:lnTo>
                    <a:lnTo>
                      <a:pt x="34344" y="164275"/>
                    </a:lnTo>
                    <a:lnTo>
                      <a:pt x="36581" y="177639"/>
                    </a:lnTo>
                    <a:lnTo>
                      <a:pt x="38421" y="191092"/>
                    </a:lnTo>
                    <a:lnTo>
                      <a:pt x="40271" y="204671"/>
                    </a:lnTo>
                    <a:lnTo>
                      <a:pt x="42370" y="218360"/>
                    </a:lnTo>
                    <a:lnTo>
                      <a:pt x="44820" y="231915"/>
                    </a:lnTo>
                    <a:lnTo>
                      <a:pt x="48015" y="246420"/>
                    </a:lnTo>
                    <a:lnTo>
                      <a:pt x="53356" y="265385"/>
                    </a:lnTo>
                    <a:lnTo>
                      <a:pt x="63171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826404" y="1513932"/>
                <a:ext cx="172735" cy="111311"/>
              </a:xfrm>
              <a:custGeom>
                <a:avLst/>
                <a:gdLst/>
                <a:ahLst/>
                <a:cxnLst/>
                <a:rect l="0" t="0" r="0" b="0"/>
                <a:pathLst>
                  <a:path w="172735" h="111311">
                    <a:moveTo>
                      <a:pt x="46391" y="0"/>
                    </a:moveTo>
                    <a:lnTo>
                      <a:pt x="49325" y="8868"/>
                    </a:lnTo>
                    <a:lnTo>
                      <a:pt x="52107" y="17855"/>
                    </a:lnTo>
                    <a:lnTo>
                      <a:pt x="55012" y="27850"/>
                    </a:lnTo>
                    <a:lnTo>
                      <a:pt x="58225" y="38831"/>
                    </a:lnTo>
                    <a:lnTo>
                      <a:pt x="62038" y="50642"/>
                    </a:lnTo>
                    <a:lnTo>
                      <a:pt x="66556" y="63096"/>
                    </a:lnTo>
                    <a:lnTo>
                      <a:pt x="71719" y="75861"/>
                    </a:lnTo>
                    <a:lnTo>
                      <a:pt x="77407" y="88494"/>
                    </a:lnTo>
                    <a:lnTo>
                      <a:pt x="83454" y="100674"/>
                    </a:lnTo>
                    <a:lnTo>
                      <a:pt x="88403" y="109285"/>
                    </a:lnTo>
                    <a:lnTo>
                      <a:pt x="90210" y="111310"/>
                    </a:lnTo>
                    <a:lnTo>
                      <a:pt x="88976" y="109189"/>
                    </a:lnTo>
                    <a:lnTo>
                      <a:pt x="85607" y="104886"/>
                    </a:lnTo>
                    <a:lnTo>
                      <a:pt x="80877" y="99422"/>
                    </a:lnTo>
                    <a:lnTo>
                      <a:pt x="75136" y="93482"/>
                    </a:lnTo>
                    <a:lnTo>
                      <a:pt x="68397" y="87655"/>
                    </a:lnTo>
                    <a:lnTo>
                      <a:pt x="60723" y="82221"/>
                    </a:lnTo>
                    <a:lnTo>
                      <a:pt x="52268" y="77234"/>
                    </a:lnTo>
                    <a:lnTo>
                      <a:pt x="43206" y="72641"/>
                    </a:lnTo>
                    <a:lnTo>
                      <a:pt x="33703" y="68376"/>
                    </a:lnTo>
                    <a:lnTo>
                      <a:pt x="24048" y="64847"/>
                    </a:lnTo>
                    <a:lnTo>
                      <a:pt x="14646" y="62913"/>
                    </a:lnTo>
                    <a:lnTo>
                      <a:pt x="5767" y="62912"/>
                    </a:lnTo>
                    <a:lnTo>
                      <a:pt x="0" y="64753"/>
                    </a:lnTo>
                    <a:lnTo>
                      <a:pt x="74" y="67291"/>
                    </a:lnTo>
                    <a:lnTo>
                      <a:pt x="4280" y="68829"/>
                    </a:lnTo>
                    <a:lnTo>
                      <a:pt x="10946" y="69039"/>
                    </a:lnTo>
                    <a:lnTo>
                      <a:pt x="19077" y="68145"/>
                    </a:lnTo>
                    <a:lnTo>
                      <a:pt x="28096" y="66437"/>
                    </a:lnTo>
                    <a:lnTo>
                      <a:pt x="37662" y="64154"/>
                    </a:lnTo>
                    <a:lnTo>
                      <a:pt x="47571" y="61475"/>
                    </a:lnTo>
                    <a:lnTo>
                      <a:pt x="57696" y="58525"/>
                    </a:lnTo>
                    <a:lnTo>
                      <a:pt x="67965" y="55396"/>
                    </a:lnTo>
                    <a:lnTo>
                      <a:pt x="78493" y="52311"/>
                    </a:lnTo>
                    <a:lnTo>
                      <a:pt x="89556" y="49619"/>
                    </a:lnTo>
                    <a:lnTo>
                      <a:pt x="101252" y="47475"/>
                    </a:lnTo>
                    <a:lnTo>
                      <a:pt x="113314" y="45863"/>
                    </a:lnTo>
                    <a:lnTo>
                      <a:pt x="126580" y="44524"/>
                    </a:lnTo>
                    <a:lnTo>
                      <a:pt x="144453" y="43341"/>
                    </a:lnTo>
                    <a:lnTo>
                      <a:pt x="172734" y="421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6161327" y="1373057"/>
                <a:ext cx="122081" cy="372503"/>
              </a:xfrm>
              <a:custGeom>
                <a:avLst/>
                <a:gdLst/>
                <a:ahLst/>
                <a:cxnLst/>
                <a:rect l="0" t="0" r="0" b="0"/>
                <a:pathLst>
                  <a:path w="122081" h="372503">
                    <a:moveTo>
                      <a:pt x="90495" y="372502"/>
                    </a:moveTo>
                    <a:lnTo>
                      <a:pt x="81828" y="363700"/>
                    </a:lnTo>
                    <a:lnTo>
                      <a:pt x="74762" y="355353"/>
                    </a:lnTo>
                    <a:lnTo>
                      <a:pt x="68655" y="346646"/>
                    </a:lnTo>
                    <a:lnTo>
                      <a:pt x="63254" y="337179"/>
                    </a:lnTo>
                    <a:lnTo>
                      <a:pt x="58391" y="326388"/>
                    </a:lnTo>
                    <a:lnTo>
                      <a:pt x="53932" y="314094"/>
                    </a:lnTo>
                    <a:lnTo>
                      <a:pt x="49765" y="300602"/>
                    </a:lnTo>
                    <a:lnTo>
                      <a:pt x="45806" y="286483"/>
                    </a:lnTo>
                    <a:lnTo>
                      <a:pt x="41992" y="272142"/>
                    </a:lnTo>
                    <a:lnTo>
                      <a:pt x="38275" y="257940"/>
                    </a:lnTo>
                    <a:lnTo>
                      <a:pt x="34626" y="244258"/>
                    </a:lnTo>
                    <a:lnTo>
                      <a:pt x="31023" y="231241"/>
                    </a:lnTo>
                    <a:lnTo>
                      <a:pt x="27451" y="218687"/>
                    </a:lnTo>
                    <a:lnTo>
                      <a:pt x="23899" y="206176"/>
                    </a:lnTo>
                    <a:lnTo>
                      <a:pt x="20362" y="193452"/>
                    </a:lnTo>
                    <a:lnTo>
                      <a:pt x="16833" y="180276"/>
                    </a:lnTo>
                    <a:lnTo>
                      <a:pt x="13311" y="166358"/>
                    </a:lnTo>
                    <a:lnTo>
                      <a:pt x="9798" y="151622"/>
                    </a:lnTo>
                    <a:lnTo>
                      <a:pt x="6455" y="136318"/>
                    </a:lnTo>
                    <a:lnTo>
                      <a:pt x="3590" y="120899"/>
                    </a:lnTo>
                    <a:lnTo>
                      <a:pt x="1341" y="105646"/>
                    </a:lnTo>
                    <a:lnTo>
                      <a:pt x="0" y="90812"/>
                    </a:lnTo>
                    <a:lnTo>
                      <a:pt x="82" y="76698"/>
                    </a:lnTo>
                    <a:lnTo>
                      <a:pt x="1735" y="63397"/>
                    </a:lnTo>
                    <a:lnTo>
                      <a:pt x="4795" y="50990"/>
                    </a:lnTo>
                    <a:lnTo>
                      <a:pt x="8983" y="39643"/>
                    </a:lnTo>
                    <a:lnTo>
                      <a:pt x="14028" y="29349"/>
                    </a:lnTo>
                    <a:lnTo>
                      <a:pt x="20025" y="20282"/>
                    </a:lnTo>
                    <a:lnTo>
                      <a:pt x="27405" y="12862"/>
                    </a:lnTo>
                    <a:lnTo>
                      <a:pt x="36290" y="7171"/>
                    </a:lnTo>
                    <a:lnTo>
                      <a:pt x="46359" y="3162"/>
                    </a:lnTo>
                    <a:lnTo>
                      <a:pt x="57034" y="830"/>
                    </a:lnTo>
                    <a:lnTo>
                      <a:pt x="67909" y="0"/>
                    </a:lnTo>
                    <a:lnTo>
                      <a:pt x="78529" y="425"/>
                    </a:lnTo>
                    <a:lnTo>
                      <a:pt x="89462" y="2014"/>
                    </a:lnTo>
                    <a:lnTo>
                      <a:pt x="102778" y="6022"/>
                    </a:lnTo>
                    <a:lnTo>
                      <a:pt x="122080" y="1453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6104422" y="1577103"/>
                <a:ext cx="147401" cy="7816"/>
              </a:xfrm>
              <a:custGeom>
                <a:avLst/>
                <a:gdLst/>
                <a:ahLst/>
                <a:cxnLst/>
                <a:rect l="0" t="0" r="0" b="0"/>
                <a:pathLst>
                  <a:path w="147401" h="7816">
                    <a:moveTo>
                      <a:pt x="147400" y="0"/>
                    </a:moveTo>
                    <a:lnTo>
                      <a:pt x="135664" y="2867"/>
                    </a:lnTo>
                    <a:lnTo>
                      <a:pt x="124535" y="5008"/>
                    </a:lnTo>
                    <a:lnTo>
                      <a:pt x="112937" y="6607"/>
                    </a:lnTo>
                    <a:lnTo>
                      <a:pt x="100775" y="7615"/>
                    </a:lnTo>
                    <a:lnTo>
                      <a:pt x="88115" y="7815"/>
                    </a:lnTo>
                    <a:lnTo>
                      <a:pt x="75069" y="7164"/>
                    </a:lnTo>
                    <a:lnTo>
                      <a:pt x="61957" y="5917"/>
                    </a:lnTo>
                    <a:lnTo>
                      <a:pt x="47803" y="4421"/>
                    </a:lnTo>
                    <a:lnTo>
                      <a:pt x="29129" y="254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6328858" y="1600542"/>
                <a:ext cx="175649" cy="114613"/>
              </a:xfrm>
              <a:custGeom>
                <a:avLst/>
                <a:gdLst/>
                <a:ahLst/>
                <a:cxnLst/>
                <a:rect l="0" t="0" r="0" b="0"/>
                <a:pathLst>
                  <a:path w="175649" h="114613">
                    <a:moveTo>
                      <a:pt x="91419" y="50260"/>
                    </a:moveTo>
                    <a:lnTo>
                      <a:pt x="88420" y="38659"/>
                    </a:lnTo>
                    <a:lnTo>
                      <a:pt x="84997" y="28811"/>
                    </a:lnTo>
                    <a:lnTo>
                      <a:pt x="80792" y="19819"/>
                    </a:lnTo>
                    <a:lnTo>
                      <a:pt x="75546" y="11896"/>
                    </a:lnTo>
                    <a:lnTo>
                      <a:pt x="68767" y="5814"/>
                    </a:lnTo>
                    <a:lnTo>
                      <a:pt x="60340" y="1855"/>
                    </a:lnTo>
                    <a:lnTo>
                      <a:pt x="50773" y="0"/>
                    </a:lnTo>
                    <a:lnTo>
                      <a:pt x="40978" y="187"/>
                    </a:lnTo>
                    <a:lnTo>
                      <a:pt x="31517" y="2173"/>
                    </a:lnTo>
                    <a:lnTo>
                      <a:pt x="22898" y="5928"/>
                    </a:lnTo>
                    <a:lnTo>
                      <a:pt x="15722" y="11713"/>
                    </a:lnTo>
                    <a:lnTo>
                      <a:pt x="10162" y="19490"/>
                    </a:lnTo>
                    <a:lnTo>
                      <a:pt x="6059" y="28964"/>
                    </a:lnTo>
                    <a:lnTo>
                      <a:pt x="3122" y="39764"/>
                    </a:lnTo>
                    <a:lnTo>
                      <a:pt x="1075" y="51537"/>
                    </a:lnTo>
                    <a:lnTo>
                      <a:pt x="0" y="63677"/>
                    </a:lnTo>
                    <a:lnTo>
                      <a:pt x="326" y="75360"/>
                    </a:lnTo>
                    <a:lnTo>
                      <a:pt x="2184" y="86166"/>
                    </a:lnTo>
                    <a:lnTo>
                      <a:pt x="5734" y="95723"/>
                    </a:lnTo>
                    <a:lnTo>
                      <a:pt x="11324" y="103546"/>
                    </a:lnTo>
                    <a:lnTo>
                      <a:pt x="18932" y="109534"/>
                    </a:lnTo>
                    <a:lnTo>
                      <a:pt x="27939" y="113419"/>
                    </a:lnTo>
                    <a:lnTo>
                      <a:pt x="37355" y="114612"/>
                    </a:lnTo>
                    <a:lnTo>
                      <a:pt x="46563" y="113041"/>
                    </a:lnTo>
                    <a:lnTo>
                      <a:pt x="55183" y="108902"/>
                    </a:lnTo>
                    <a:lnTo>
                      <a:pt x="62892" y="102396"/>
                    </a:lnTo>
                    <a:lnTo>
                      <a:pt x="69627" y="93879"/>
                    </a:lnTo>
                    <a:lnTo>
                      <a:pt x="75506" y="83944"/>
                    </a:lnTo>
                    <a:lnTo>
                      <a:pt x="80704" y="73301"/>
                    </a:lnTo>
                    <a:lnTo>
                      <a:pt x="85399" y="62478"/>
                    </a:lnTo>
                    <a:lnTo>
                      <a:pt x="89961" y="54142"/>
                    </a:lnTo>
                    <a:lnTo>
                      <a:pt x="94315" y="51508"/>
                    </a:lnTo>
                    <a:lnTo>
                      <a:pt x="97918" y="53708"/>
                    </a:lnTo>
                    <a:lnTo>
                      <a:pt x="101033" y="59079"/>
                    </a:lnTo>
                    <a:lnTo>
                      <a:pt x="104164" y="66239"/>
                    </a:lnTo>
                    <a:lnTo>
                      <a:pt x="107799" y="74114"/>
                    </a:lnTo>
                    <a:lnTo>
                      <a:pt x="112144" y="82109"/>
                    </a:lnTo>
                    <a:lnTo>
                      <a:pt x="117500" y="89651"/>
                    </a:lnTo>
                    <a:lnTo>
                      <a:pt x="124368" y="96059"/>
                    </a:lnTo>
                    <a:lnTo>
                      <a:pt x="132855" y="101081"/>
                    </a:lnTo>
                    <a:lnTo>
                      <a:pt x="142167" y="104823"/>
                    </a:lnTo>
                    <a:lnTo>
                      <a:pt x="151707" y="107916"/>
                    </a:lnTo>
                    <a:lnTo>
                      <a:pt x="162315" y="110630"/>
                    </a:lnTo>
                    <a:lnTo>
                      <a:pt x="175648" y="1134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6529601" y="1534989"/>
                <a:ext cx="48605" cy="145663"/>
              </a:xfrm>
              <a:custGeom>
                <a:avLst/>
                <a:gdLst/>
                <a:ahLst/>
                <a:cxnLst/>
                <a:rect l="0" t="0" r="0" b="0"/>
                <a:pathLst>
                  <a:path w="48605" h="145663">
                    <a:moveTo>
                      <a:pt x="6490" y="94756"/>
                    </a:moveTo>
                    <a:lnTo>
                      <a:pt x="9424" y="109291"/>
                    </a:lnTo>
                    <a:lnTo>
                      <a:pt x="12207" y="121922"/>
                    </a:lnTo>
                    <a:lnTo>
                      <a:pt x="15089" y="133758"/>
                    </a:lnTo>
                    <a:lnTo>
                      <a:pt x="17487" y="142671"/>
                    </a:lnTo>
                    <a:lnTo>
                      <a:pt x="18482" y="145662"/>
                    </a:lnTo>
                    <a:lnTo>
                      <a:pt x="18061" y="143672"/>
                    </a:lnTo>
                    <a:lnTo>
                      <a:pt x="16596" y="138415"/>
                    </a:lnTo>
                    <a:lnTo>
                      <a:pt x="14426" y="131149"/>
                    </a:lnTo>
                    <a:lnTo>
                      <a:pt x="11796" y="122663"/>
                    </a:lnTo>
                    <a:lnTo>
                      <a:pt x="8870" y="113423"/>
                    </a:lnTo>
                    <a:lnTo>
                      <a:pt x="5916" y="103550"/>
                    </a:lnTo>
                    <a:lnTo>
                      <a:pt x="3307" y="92909"/>
                    </a:lnTo>
                    <a:lnTo>
                      <a:pt x="1227" y="81480"/>
                    </a:lnTo>
                    <a:lnTo>
                      <a:pt x="0" y="69527"/>
                    </a:lnTo>
                    <a:lnTo>
                      <a:pt x="157" y="57501"/>
                    </a:lnTo>
                    <a:lnTo>
                      <a:pt x="1864" y="45683"/>
                    </a:lnTo>
                    <a:lnTo>
                      <a:pt x="5233" y="34606"/>
                    </a:lnTo>
                    <a:lnTo>
                      <a:pt x="11146" y="24054"/>
                    </a:lnTo>
                    <a:lnTo>
                      <a:pt x="23478" y="13104"/>
                    </a:lnTo>
                    <a:lnTo>
                      <a:pt x="4860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6662433" y="1589050"/>
                <a:ext cx="252685" cy="114396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114396">
                    <a:moveTo>
                      <a:pt x="0" y="51224"/>
                    </a:moveTo>
                    <a:lnTo>
                      <a:pt x="67" y="62892"/>
                    </a:lnTo>
                    <a:lnTo>
                      <a:pt x="707" y="73381"/>
                    </a:lnTo>
                    <a:lnTo>
                      <a:pt x="1980" y="83603"/>
                    </a:lnTo>
                    <a:lnTo>
                      <a:pt x="2965" y="90974"/>
                    </a:lnTo>
                    <a:lnTo>
                      <a:pt x="2836" y="92111"/>
                    </a:lnTo>
                    <a:lnTo>
                      <a:pt x="2279" y="88119"/>
                    </a:lnTo>
                    <a:lnTo>
                      <a:pt x="1700" y="80660"/>
                    </a:lnTo>
                    <a:lnTo>
                      <a:pt x="1219" y="70931"/>
                    </a:lnTo>
                    <a:lnTo>
                      <a:pt x="864" y="59734"/>
                    </a:lnTo>
                    <a:lnTo>
                      <a:pt x="945" y="47908"/>
                    </a:lnTo>
                    <a:lnTo>
                      <a:pt x="2054" y="36400"/>
                    </a:lnTo>
                    <a:lnTo>
                      <a:pt x="4436" y="25700"/>
                    </a:lnTo>
                    <a:lnTo>
                      <a:pt x="8172" y="16374"/>
                    </a:lnTo>
                    <a:lnTo>
                      <a:pt x="13352" y="9234"/>
                    </a:lnTo>
                    <a:lnTo>
                      <a:pt x="19873" y="4512"/>
                    </a:lnTo>
                    <a:lnTo>
                      <a:pt x="27334" y="2119"/>
                    </a:lnTo>
                    <a:lnTo>
                      <a:pt x="35173" y="1934"/>
                    </a:lnTo>
                    <a:lnTo>
                      <a:pt x="43027" y="3661"/>
                    </a:lnTo>
                    <a:lnTo>
                      <a:pt x="50585" y="7070"/>
                    </a:lnTo>
                    <a:lnTo>
                      <a:pt x="57506" y="12090"/>
                    </a:lnTo>
                    <a:lnTo>
                      <a:pt x="63682" y="18530"/>
                    </a:lnTo>
                    <a:lnTo>
                      <a:pt x="69339" y="25953"/>
                    </a:lnTo>
                    <a:lnTo>
                      <a:pt x="74912" y="33772"/>
                    </a:lnTo>
                    <a:lnTo>
                      <a:pt x="80669" y="41577"/>
                    </a:lnTo>
                    <a:lnTo>
                      <a:pt x="86738" y="47627"/>
                    </a:lnTo>
                    <a:lnTo>
                      <a:pt x="92466" y="49476"/>
                    </a:lnTo>
                    <a:lnTo>
                      <a:pt x="97101" y="47333"/>
                    </a:lnTo>
                    <a:lnTo>
                      <a:pt x="101312" y="42688"/>
                    </a:lnTo>
                    <a:lnTo>
                      <a:pt x="105741" y="36732"/>
                    </a:lnTo>
                    <a:lnTo>
                      <a:pt x="110652" y="30144"/>
                    </a:lnTo>
                    <a:lnTo>
                      <a:pt x="116074" y="23272"/>
                    </a:lnTo>
                    <a:lnTo>
                      <a:pt x="121940" y="16294"/>
                    </a:lnTo>
                    <a:lnTo>
                      <a:pt x="128481" y="9777"/>
                    </a:lnTo>
                    <a:lnTo>
                      <a:pt x="136225" y="4674"/>
                    </a:lnTo>
                    <a:lnTo>
                      <a:pt x="145349" y="1392"/>
                    </a:lnTo>
                    <a:lnTo>
                      <a:pt x="155405" y="0"/>
                    </a:lnTo>
                    <a:lnTo>
                      <a:pt x="165540" y="502"/>
                    </a:lnTo>
                    <a:lnTo>
                      <a:pt x="175241" y="2697"/>
                    </a:lnTo>
                    <a:lnTo>
                      <a:pt x="184364" y="6422"/>
                    </a:lnTo>
                    <a:lnTo>
                      <a:pt x="192944" y="11656"/>
                    </a:lnTo>
                    <a:lnTo>
                      <a:pt x="201083" y="18249"/>
                    </a:lnTo>
                    <a:lnTo>
                      <a:pt x="208887" y="26113"/>
                    </a:lnTo>
                    <a:lnTo>
                      <a:pt x="216447" y="35294"/>
                    </a:lnTo>
                    <a:lnTo>
                      <a:pt x="223828" y="45683"/>
                    </a:lnTo>
                    <a:lnTo>
                      <a:pt x="230779" y="56845"/>
                    </a:lnTo>
                    <a:lnTo>
                      <a:pt x="237427" y="69401"/>
                    </a:lnTo>
                    <a:lnTo>
                      <a:pt x="244358" y="86686"/>
                    </a:lnTo>
                    <a:lnTo>
                      <a:pt x="252684" y="1143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6978288" y="1356004"/>
                <a:ext cx="52643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389556">
                    <a:moveTo>
                      <a:pt x="0" y="0"/>
                    </a:moveTo>
                    <a:lnTo>
                      <a:pt x="66" y="11869"/>
                    </a:lnTo>
                    <a:lnTo>
                      <a:pt x="707" y="24279"/>
                    </a:lnTo>
                    <a:lnTo>
                      <a:pt x="2004" y="38456"/>
                    </a:lnTo>
                    <a:lnTo>
                      <a:pt x="3864" y="53819"/>
                    </a:lnTo>
                    <a:lnTo>
                      <a:pt x="6181" y="69166"/>
                    </a:lnTo>
                    <a:lnTo>
                      <a:pt x="8846" y="83809"/>
                    </a:lnTo>
                    <a:lnTo>
                      <a:pt x="11770" y="98051"/>
                    </a:lnTo>
                    <a:lnTo>
                      <a:pt x="14877" y="112885"/>
                    </a:lnTo>
                    <a:lnTo>
                      <a:pt x="18112" y="128863"/>
                    </a:lnTo>
                    <a:lnTo>
                      <a:pt x="21436" y="146052"/>
                    </a:lnTo>
                    <a:lnTo>
                      <a:pt x="24820" y="164287"/>
                    </a:lnTo>
                    <a:lnTo>
                      <a:pt x="28246" y="183337"/>
                    </a:lnTo>
                    <a:lnTo>
                      <a:pt x="31700" y="202827"/>
                    </a:lnTo>
                    <a:lnTo>
                      <a:pt x="35171" y="222277"/>
                    </a:lnTo>
                    <a:lnTo>
                      <a:pt x="38651" y="241422"/>
                    </a:lnTo>
                    <a:lnTo>
                      <a:pt x="41971" y="260037"/>
                    </a:lnTo>
                    <a:lnTo>
                      <a:pt x="44820" y="277851"/>
                    </a:lnTo>
                    <a:lnTo>
                      <a:pt x="47069" y="294793"/>
                    </a:lnTo>
                    <a:lnTo>
                      <a:pt x="48752" y="310939"/>
                    </a:lnTo>
                    <a:lnTo>
                      <a:pt x="50145" y="328306"/>
                    </a:lnTo>
                    <a:lnTo>
                      <a:pt x="51372" y="351775"/>
                    </a:lnTo>
                    <a:lnTo>
                      <a:pt x="52642" y="38955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7141185" y="1590779"/>
                <a:ext cx="152959" cy="144644"/>
              </a:xfrm>
              <a:custGeom>
                <a:avLst/>
                <a:gdLst/>
                <a:ahLst/>
                <a:cxnLst/>
                <a:rect l="0" t="0" r="0" b="0"/>
                <a:pathLst>
                  <a:path w="152959" h="144644">
                    <a:moveTo>
                      <a:pt x="79258" y="102137"/>
                    </a:moveTo>
                    <a:lnTo>
                      <a:pt x="82125" y="93269"/>
                    </a:lnTo>
                    <a:lnTo>
                      <a:pt x="84267" y="84282"/>
                    </a:lnTo>
                    <a:lnTo>
                      <a:pt x="85862" y="74291"/>
                    </a:lnTo>
                    <a:lnTo>
                      <a:pt x="86697" y="63483"/>
                    </a:lnTo>
                    <a:lnTo>
                      <a:pt x="86249" y="52320"/>
                    </a:lnTo>
                    <a:lnTo>
                      <a:pt x="84334" y="41124"/>
                    </a:lnTo>
                    <a:lnTo>
                      <a:pt x="80925" y="30358"/>
                    </a:lnTo>
                    <a:lnTo>
                      <a:pt x="75968" y="20670"/>
                    </a:lnTo>
                    <a:lnTo>
                      <a:pt x="69596" y="12324"/>
                    </a:lnTo>
                    <a:lnTo>
                      <a:pt x="62065" y="5724"/>
                    </a:lnTo>
                    <a:lnTo>
                      <a:pt x="53647" y="1564"/>
                    </a:lnTo>
                    <a:lnTo>
                      <a:pt x="44592" y="0"/>
                    </a:lnTo>
                    <a:lnTo>
                      <a:pt x="35412" y="1051"/>
                    </a:lnTo>
                    <a:lnTo>
                      <a:pt x="26863" y="4863"/>
                    </a:lnTo>
                    <a:lnTo>
                      <a:pt x="19307" y="11241"/>
                    </a:lnTo>
                    <a:lnTo>
                      <a:pt x="12913" y="19740"/>
                    </a:lnTo>
                    <a:lnTo>
                      <a:pt x="7835" y="29870"/>
                    </a:lnTo>
                    <a:lnTo>
                      <a:pt x="4016" y="41195"/>
                    </a:lnTo>
                    <a:lnTo>
                      <a:pt x="1417" y="53372"/>
                    </a:lnTo>
                    <a:lnTo>
                      <a:pt x="106" y="66143"/>
                    </a:lnTo>
                    <a:lnTo>
                      <a:pt x="0" y="79319"/>
                    </a:lnTo>
                    <a:lnTo>
                      <a:pt x="1064" y="92606"/>
                    </a:lnTo>
                    <a:lnTo>
                      <a:pt x="3371" y="105607"/>
                    </a:lnTo>
                    <a:lnTo>
                      <a:pt x="6850" y="118108"/>
                    </a:lnTo>
                    <a:lnTo>
                      <a:pt x="11302" y="129282"/>
                    </a:lnTo>
                    <a:lnTo>
                      <a:pt x="16507" y="137665"/>
                    </a:lnTo>
                    <a:lnTo>
                      <a:pt x="22266" y="142703"/>
                    </a:lnTo>
                    <a:lnTo>
                      <a:pt x="28420" y="144643"/>
                    </a:lnTo>
                    <a:lnTo>
                      <a:pt x="34849" y="144060"/>
                    </a:lnTo>
                    <a:lnTo>
                      <a:pt x="41465" y="141556"/>
                    </a:lnTo>
                    <a:lnTo>
                      <a:pt x="48042" y="137490"/>
                    </a:lnTo>
                    <a:lnTo>
                      <a:pt x="54233" y="131963"/>
                    </a:lnTo>
                    <a:lnTo>
                      <a:pt x="59877" y="125146"/>
                    </a:lnTo>
                    <a:lnTo>
                      <a:pt x="64989" y="117284"/>
                    </a:lnTo>
                    <a:lnTo>
                      <a:pt x="69657" y="108631"/>
                    </a:lnTo>
                    <a:lnTo>
                      <a:pt x="73980" y="99396"/>
                    </a:lnTo>
                    <a:lnTo>
                      <a:pt x="77884" y="89584"/>
                    </a:lnTo>
                    <a:lnTo>
                      <a:pt x="81133" y="79011"/>
                    </a:lnTo>
                    <a:lnTo>
                      <a:pt x="83679" y="67729"/>
                    </a:lnTo>
                    <a:lnTo>
                      <a:pt x="86460" y="59000"/>
                    </a:lnTo>
                    <a:lnTo>
                      <a:pt x="90158" y="56833"/>
                    </a:lnTo>
                    <a:lnTo>
                      <a:pt x="93877" y="59900"/>
                    </a:lnTo>
                    <a:lnTo>
                      <a:pt x="97416" y="66158"/>
                    </a:lnTo>
                    <a:lnTo>
                      <a:pt x="101016" y="74233"/>
                    </a:lnTo>
                    <a:lnTo>
                      <a:pt x="105062" y="83331"/>
                    </a:lnTo>
                    <a:lnTo>
                      <a:pt x="109719" y="92999"/>
                    </a:lnTo>
                    <a:lnTo>
                      <a:pt x="115046" y="102730"/>
                    </a:lnTo>
                    <a:lnTo>
                      <a:pt x="121825" y="112931"/>
                    </a:lnTo>
                    <a:lnTo>
                      <a:pt x="132891" y="125607"/>
                    </a:lnTo>
                    <a:lnTo>
                      <a:pt x="152958" y="14425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7315200" y="1548291"/>
                <a:ext cx="168457" cy="176212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6212">
                    <a:moveTo>
                      <a:pt x="0" y="18283"/>
                    </a:moveTo>
                    <a:lnTo>
                      <a:pt x="67" y="32885"/>
                    </a:lnTo>
                    <a:lnTo>
                      <a:pt x="707" y="46156"/>
                    </a:lnTo>
                    <a:lnTo>
                      <a:pt x="1999" y="59362"/>
                    </a:lnTo>
                    <a:lnTo>
                      <a:pt x="3686" y="72877"/>
                    </a:lnTo>
                    <a:lnTo>
                      <a:pt x="5354" y="87033"/>
                    </a:lnTo>
                    <a:lnTo>
                      <a:pt x="6772" y="101931"/>
                    </a:lnTo>
                    <a:lnTo>
                      <a:pt x="8043" y="117177"/>
                    </a:lnTo>
                    <a:lnTo>
                      <a:pt x="9502" y="132026"/>
                    </a:lnTo>
                    <a:lnTo>
                      <a:pt x="11311" y="146013"/>
                    </a:lnTo>
                    <a:lnTo>
                      <a:pt x="12697" y="156551"/>
                    </a:lnTo>
                    <a:lnTo>
                      <a:pt x="12882" y="160307"/>
                    </a:lnTo>
                    <a:lnTo>
                      <a:pt x="12527" y="158041"/>
                    </a:lnTo>
                    <a:lnTo>
                      <a:pt x="12067" y="151427"/>
                    </a:lnTo>
                    <a:lnTo>
                      <a:pt x="11653" y="141632"/>
                    </a:lnTo>
                    <a:lnTo>
                      <a:pt x="11331" y="129512"/>
                    </a:lnTo>
                    <a:lnTo>
                      <a:pt x="11262" y="116053"/>
                    </a:lnTo>
                    <a:lnTo>
                      <a:pt x="11737" y="102362"/>
                    </a:lnTo>
                    <a:lnTo>
                      <a:pt x="12868" y="89059"/>
                    </a:lnTo>
                    <a:lnTo>
                      <a:pt x="14610" y="76338"/>
                    </a:lnTo>
                    <a:lnTo>
                      <a:pt x="16849" y="64175"/>
                    </a:lnTo>
                    <a:lnTo>
                      <a:pt x="19470" y="52476"/>
                    </a:lnTo>
                    <a:lnTo>
                      <a:pt x="22535" y="41294"/>
                    </a:lnTo>
                    <a:lnTo>
                      <a:pt x="26269" y="30842"/>
                    </a:lnTo>
                    <a:lnTo>
                      <a:pt x="30754" y="21188"/>
                    </a:lnTo>
                    <a:lnTo>
                      <a:pt x="36241" y="12738"/>
                    </a:lnTo>
                    <a:lnTo>
                      <a:pt x="43212" y="6271"/>
                    </a:lnTo>
                    <a:lnTo>
                      <a:pt x="51788" y="2042"/>
                    </a:lnTo>
                    <a:lnTo>
                      <a:pt x="61462" y="0"/>
                    </a:lnTo>
                    <a:lnTo>
                      <a:pt x="71333" y="59"/>
                    </a:lnTo>
                    <a:lnTo>
                      <a:pt x="80855" y="1954"/>
                    </a:lnTo>
                    <a:lnTo>
                      <a:pt x="89857" y="5478"/>
                    </a:lnTo>
                    <a:lnTo>
                      <a:pt x="98354" y="10575"/>
                    </a:lnTo>
                    <a:lnTo>
                      <a:pt x="106437" y="17077"/>
                    </a:lnTo>
                    <a:lnTo>
                      <a:pt x="114205" y="24881"/>
                    </a:lnTo>
                    <a:lnTo>
                      <a:pt x="121742" y="34021"/>
                    </a:lnTo>
                    <a:lnTo>
                      <a:pt x="129110" y="44387"/>
                    </a:lnTo>
                    <a:lnTo>
                      <a:pt x="136197" y="55603"/>
                    </a:lnTo>
                    <a:lnTo>
                      <a:pt x="142731" y="67123"/>
                    </a:lnTo>
                    <a:lnTo>
                      <a:pt x="148601" y="78614"/>
                    </a:lnTo>
                    <a:lnTo>
                      <a:pt x="153696" y="90109"/>
                    </a:lnTo>
                    <a:lnTo>
                      <a:pt x="157819" y="101893"/>
                    </a:lnTo>
                    <a:lnTo>
                      <a:pt x="160963" y="114105"/>
                    </a:lnTo>
                    <a:lnTo>
                      <a:pt x="163265" y="126330"/>
                    </a:lnTo>
                    <a:lnTo>
                      <a:pt x="165151" y="138987"/>
                    </a:lnTo>
                    <a:lnTo>
                      <a:pt x="166786" y="154308"/>
                    </a:lnTo>
                    <a:lnTo>
                      <a:pt x="168456" y="1762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7513100" y="1262371"/>
                <a:ext cx="181127" cy="490445"/>
              </a:xfrm>
              <a:custGeom>
                <a:avLst/>
                <a:gdLst/>
                <a:ahLst/>
                <a:cxnLst/>
                <a:rect l="0" t="0" r="0" b="0"/>
                <a:pathLst>
                  <a:path w="181127" h="490445">
                    <a:moveTo>
                      <a:pt x="128483" y="388431"/>
                    </a:moveTo>
                    <a:lnTo>
                      <a:pt x="125482" y="379697"/>
                    </a:lnTo>
                    <a:lnTo>
                      <a:pt x="122060" y="371990"/>
                    </a:lnTo>
                    <a:lnTo>
                      <a:pt x="117859" y="364593"/>
                    </a:lnTo>
                    <a:lnTo>
                      <a:pt x="112786" y="357505"/>
                    </a:lnTo>
                    <a:lnTo>
                      <a:pt x="106656" y="350974"/>
                    </a:lnTo>
                    <a:lnTo>
                      <a:pt x="99473" y="345111"/>
                    </a:lnTo>
                    <a:lnTo>
                      <a:pt x="91386" y="340192"/>
                    </a:lnTo>
                    <a:lnTo>
                      <a:pt x="82591" y="336718"/>
                    </a:lnTo>
                    <a:lnTo>
                      <a:pt x="73275" y="334834"/>
                    </a:lnTo>
                    <a:lnTo>
                      <a:pt x="63751" y="334536"/>
                    </a:lnTo>
                    <a:lnTo>
                      <a:pt x="54438" y="335849"/>
                    </a:lnTo>
                    <a:lnTo>
                      <a:pt x="45551" y="338624"/>
                    </a:lnTo>
                    <a:lnTo>
                      <a:pt x="37280" y="342757"/>
                    </a:lnTo>
                    <a:lnTo>
                      <a:pt x="29871" y="348272"/>
                    </a:lnTo>
                    <a:lnTo>
                      <a:pt x="23370" y="355052"/>
                    </a:lnTo>
                    <a:lnTo>
                      <a:pt x="17663" y="362875"/>
                    </a:lnTo>
                    <a:lnTo>
                      <a:pt x="12587" y="371496"/>
                    </a:lnTo>
                    <a:lnTo>
                      <a:pt x="7994" y="380705"/>
                    </a:lnTo>
                    <a:lnTo>
                      <a:pt x="4076" y="390499"/>
                    </a:lnTo>
                    <a:lnTo>
                      <a:pt x="1348" y="401058"/>
                    </a:lnTo>
                    <a:lnTo>
                      <a:pt x="0" y="412417"/>
                    </a:lnTo>
                    <a:lnTo>
                      <a:pt x="80" y="424316"/>
                    </a:lnTo>
                    <a:lnTo>
                      <a:pt x="1652" y="436303"/>
                    </a:lnTo>
                    <a:lnTo>
                      <a:pt x="4607" y="448099"/>
                    </a:lnTo>
                    <a:lnTo>
                      <a:pt x="8861" y="459289"/>
                    </a:lnTo>
                    <a:lnTo>
                      <a:pt x="14458" y="469272"/>
                    </a:lnTo>
                    <a:lnTo>
                      <a:pt x="21288" y="477821"/>
                    </a:lnTo>
                    <a:lnTo>
                      <a:pt x="28976" y="484559"/>
                    </a:lnTo>
                    <a:lnTo>
                      <a:pt x="36974" y="488812"/>
                    </a:lnTo>
                    <a:lnTo>
                      <a:pt x="44941" y="490444"/>
                    </a:lnTo>
                    <a:lnTo>
                      <a:pt x="52747" y="489609"/>
                    </a:lnTo>
                    <a:lnTo>
                      <a:pt x="60368" y="486473"/>
                    </a:lnTo>
                    <a:lnTo>
                      <a:pt x="67824" y="481364"/>
                    </a:lnTo>
                    <a:lnTo>
                      <a:pt x="74983" y="474529"/>
                    </a:lnTo>
                    <a:lnTo>
                      <a:pt x="81571" y="466057"/>
                    </a:lnTo>
                    <a:lnTo>
                      <a:pt x="87487" y="456145"/>
                    </a:lnTo>
                    <a:lnTo>
                      <a:pt x="92783" y="445237"/>
                    </a:lnTo>
                    <a:lnTo>
                      <a:pt x="97574" y="433925"/>
                    </a:lnTo>
                    <a:lnTo>
                      <a:pt x="101984" y="422564"/>
                    </a:lnTo>
                    <a:lnTo>
                      <a:pt x="106116" y="410817"/>
                    </a:lnTo>
                    <a:lnTo>
                      <a:pt x="110051" y="397799"/>
                    </a:lnTo>
                    <a:lnTo>
                      <a:pt x="113846" y="383105"/>
                    </a:lnTo>
                    <a:lnTo>
                      <a:pt x="117379" y="366641"/>
                    </a:lnTo>
                    <a:lnTo>
                      <a:pt x="120372" y="348374"/>
                    </a:lnTo>
                    <a:lnTo>
                      <a:pt x="122720" y="328504"/>
                    </a:lnTo>
                    <a:lnTo>
                      <a:pt x="124637" y="307992"/>
                    </a:lnTo>
                    <a:lnTo>
                      <a:pt x="126538" y="288383"/>
                    </a:lnTo>
                    <a:lnTo>
                      <a:pt x="128666" y="270461"/>
                    </a:lnTo>
                    <a:lnTo>
                      <a:pt x="130927" y="254144"/>
                    </a:lnTo>
                    <a:lnTo>
                      <a:pt x="132993" y="238877"/>
                    </a:lnTo>
                    <a:lnTo>
                      <a:pt x="134678" y="224197"/>
                    </a:lnTo>
                    <a:lnTo>
                      <a:pt x="135963" y="209825"/>
                    </a:lnTo>
                    <a:lnTo>
                      <a:pt x="136900" y="195613"/>
                    </a:lnTo>
                    <a:lnTo>
                      <a:pt x="137564" y="181474"/>
                    </a:lnTo>
                    <a:lnTo>
                      <a:pt x="138028" y="167041"/>
                    </a:lnTo>
                    <a:lnTo>
                      <a:pt x="138346" y="151680"/>
                    </a:lnTo>
                    <a:lnTo>
                      <a:pt x="138563" y="135125"/>
                    </a:lnTo>
                    <a:lnTo>
                      <a:pt x="138709" y="117600"/>
                    </a:lnTo>
                    <a:lnTo>
                      <a:pt x="138809" y="99613"/>
                    </a:lnTo>
                    <a:lnTo>
                      <a:pt x="138871" y="81517"/>
                    </a:lnTo>
                    <a:lnTo>
                      <a:pt x="138743" y="63639"/>
                    </a:lnTo>
                    <a:lnTo>
                      <a:pt x="138125" y="46336"/>
                    </a:lnTo>
                    <a:lnTo>
                      <a:pt x="136891" y="29770"/>
                    </a:lnTo>
                    <a:lnTo>
                      <a:pt x="135068" y="15050"/>
                    </a:lnTo>
                    <a:lnTo>
                      <a:pt x="132332" y="4612"/>
                    </a:lnTo>
                    <a:lnTo>
                      <a:pt x="128847" y="0"/>
                    </a:lnTo>
                    <a:lnTo>
                      <a:pt x="125752" y="1120"/>
                    </a:lnTo>
                    <a:lnTo>
                      <a:pt x="123387" y="6952"/>
                    </a:lnTo>
                    <a:lnTo>
                      <a:pt x="121685" y="16659"/>
                    </a:lnTo>
                    <a:lnTo>
                      <a:pt x="120493" y="29866"/>
                    </a:lnTo>
                    <a:lnTo>
                      <a:pt x="119677" y="46075"/>
                    </a:lnTo>
                    <a:lnTo>
                      <a:pt x="119290" y="64666"/>
                    </a:lnTo>
                    <a:lnTo>
                      <a:pt x="119558" y="85048"/>
                    </a:lnTo>
                    <a:lnTo>
                      <a:pt x="120551" y="106720"/>
                    </a:lnTo>
                    <a:lnTo>
                      <a:pt x="122032" y="129137"/>
                    </a:lnTo>
                    <a:lnTo>
                      <a:pt x="123564" y="151714"/>
                    </a:lnTo>
                    <a:lnTo>
                      <a:pt x="124894" y="174107"/>
                    </a:lnTo>
                    <a:lnTo>
                      <a:pt x="126108" y="195719"/>
                    </a:lnTo>
                    <a:lnTo>
                      <a:pt x="127529" y="215635"/>
                    </a:lnTo>
                    <a:lnTo>
                      <a:pt x="129338" y="233524"/>
                    </a:lnTo>
                    <a:lnTo>
                      <a:pt x="131553" y="250031"/>
                    </a:lnTo>
                    <a:lnTo>
                      <a:pt x="134119" y="266425"/>
                    </a:lnTo>
                    <a:lnTo>
                      <a:pt x="136959" y="283454"/>
                    </a:lnTo>
                    <a:lnTo>
                      <a:pt x="140002" y="300845"/>
                    </a:lnTo>
                    <a:lnTo>
                      <a:pt x="143191" y="317622"/>
                    </a:lnTo>
                    <a:lnTo>
                      <a:pt x="146487" y="333245"/>
                    </a:lnTo>
                    <a:lnTo>
                      <a:pt x="150022" y="347651"/>
                    </a:lnTo>
                    <a:lnTo>
                      <a:pt x="154080" y="361007"/>
                    </a:lnTo>
                    <a:lnTo>
                      <a:pt x="158765" y="373531"/>
                    </a:lnTo>
                    <a:lnTo>
                      <a:pt x="163730" y="385179"/>
                    </a:lnTo>
                    <a:lnTo>
                      <a:pt x="168747" y="396869"/>
                    </a:lnTo>
                    <a:lnTo>
                      <a:pt x="174257" y="410752"/>
                    </a:lnTo>
                    <a:lnTo>
                      <a:pt x="181126" y="43054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7715283" y="1491682"/>
                <a:ext cx="228233" cy="274935"/>
              </a:xfrm>
              <a:custGeom>
                <a:avLst/>
                <a:gdLst/>
                <a:ahLst/>
                <a:cxnLst/>
                <a:rect l="0" t="0" r="0" b="0"/>
                <a:pathLst>
                  <a:path w="228233" h="274935">
                    <a:moveTo>
                      <a:pt x="189513" y="11721"/>
                    </a:moveTo>
                    <a:lnTo>
                      <a:pt x="183578" y="6055"/>
                    </a:lnTo>
                    <a:lnTo>
                      <a:pt x="177374" y="2411"/>
                    </a:lnTo>
                    <a:lnTo>
                      <a:pt x="170273" y="501"/>
                    </a:lnTo>
                    <a:lnTo>
                      <a:pt x="162160" y="0"/>
                    </a:lnTo>
                    <a:lnTo>
                      <a:pt x="152865" y="619"/>
                    </a:lnTo>
                    <a:lnTo>
                      <a:pt x="142427" y="2095"/>
                    </a:lnTo>
                    <a:lnTo>
                      <a:pt x="131347" y="4363"/>
                    </a:lnTo>
                    <a:lnTo>
                      <a:pt x="120458" y="7550"/>
                    </a:lnTo>
                    <a:lnTo>
                      <a:pt x="110215" y="11652"/>
                    </a:lnTo>
                    <a:lnTo>
                      <a:pt x="100715" y="16540"/>
                    </a:lnTo>
                    <a:lnTo>
                      <a:pt x="91873" y="22044"/>
                    </a:lnTo>
                    <a:lnTo>
                      <a:pt x="83571" y="28016"/>
                    </a:lnTo>
                    <a:lnTo>
                      <a:pt x="76164" y="34654"/>
                    </a:lnTo>
                    <a:lnTo>
                      <a:pt x="70465" y="42474"/>
                    </a:lnTo>
                    <a:lnTo>
                      <a:pt x="66783" y="51658"/>
                    </a:lnTo>
                    <a:lnTo>
                      <a:pt x="65125" y="61929"/>
                    </a:lnTo>
                    <a:lnTo>
                      <a:pt x="65449" y="72740"/>
                    </a:lnTo>
                    <a:lnTo>
                      <a:pt x="67524" y="83710"/>
                    </a:lnTo>
                    <a:lnTo>
                      <a:pt x="71171" y="94499"/>
                    </a:lnTo>
                    <a:lnTo>
                      <a:pt x="76351" y="104736"/>
                    </a:lnTo>
                    <a:lnTo>
                      <a:pt x="82909" y="114270"/>
                    </a:lnTo>
                    <a:lnTo>
                      <a:pt x="90749" y="122652"/>
                    </a:lnTo>
                    <a:lnTo>
                      <a:pt x="99915" y="129080"/>
                    </a:lnTo>
                    <a:lnTo>
                      <a:pt x="110303" y="133299"/>
                    </a:lnTo>
                    <a:lnTo>
                      <a:pt x="121702" y="135846"/>
                    </a:lnTo>
                    <a:lnTo>
                      <a:pt x="133878" y="137723"/>
                    </a:lnTo>
                    <a:lnTo>
                      <a:pt x="146619" y="139587"/>
                    </a:lnTo>
                    <a:lnTo>
                      <a:pt x="159598" y="141709"/>
                    </a:lnTo>
                    <a:lnTo>
                      <a:pt x="172384" y="144147"/>
                    </a:lnTo>
                    <a:lnTo>
                      <a:pt x="184750" y="146879"/>
                    </a:lnTo>
                    <a:lnTo>
                      <a:pt x="196342" y="150173"/>
                    </a:lnTo>
                    <a:lnTo>
                      <a:pt x="206601" y="154588"/>
                    </a:lnTo>
                    <a:lnTo>
                      <a:pt x="215339" y="160334"/>
                    </a:lnTo>
                    <a:lnTo>
                      <a:pt x="222206" y="167310"/>
                    </a:lnTo>
                    <a:lnTo>
                      <a:pt x="226546" y="175288"/>
                    </a:lnTo>
                    <a:lnTo>
                      <a:pt x="228232" y="184020"/>
                    </a:lnTo>
                    <a:lnTo>
                      <a:pt x="227263" y="193137"/>
                    </a:lnTo>
                    <a:lnTo>
                      <a:pt x="223505" y="202169"/>
                    </a:lnTo>
                    <a:lnTo>
                      <a:pt x="217159" y="210863"/>
                    </a:lnTo>
                    <a:lnTo>
                      <a:pt x="208512" y="219004"/>
                    </a:lnTo>
                    <a:lnTo>
                      <a:pt x="197751" y="226325"/>
                    </a:lnTo>
                    <a:lnTo>
                      <a:pt x="185178" y="232768"/>
                    </a:lnTo>
                    <a:lnTo>
                      <a:pt x="171010" y="238435"/>
                    </a:lnTo>
                    <a:lnTo>
                      <a:pt x="155300" y="243483"/>
                    </a:lnTo>
                    <a:lnTo>
                      <a:pt x="138218" y="248069"/>
                    </a:lnTo>
                    <a:lnTo>
                      <a:pt x="120189" y="252320"/>
                    </a:lnTo>
                    <a:lnTo>
                      <a:pt x="101788" y="256337"/>
                    </a:lnTo>
                    <a:lnTo>
                      <a:pt x="83392" y="260186"/>
                    </a:lnTo>
                    <a:lnTo>
                      <a:pt x="65713" y="263767"/>
                    </a:lnTo>
                    <a:lnTo>
                      <a:pt x="48042" y="267174"/>
                    </a:lnTo>
                    <a:lnTo>
                      <a:pt x="27713" y="270707"/>
                    </a:lnTo>
                    <a:lnTo>
                      <a:pt x="0" y="2749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1324485" y="2366740"/>
              <a:ext cx="1831959" cy="481924"/>
              <a:chOff x="1324485" y="2366740"/>
              <a:chExt cx="1831959" cy="481924"/>
            </a:xfrm>
          </p:grpSpPr>
          <p:sp>
            <p:nvSpPr>
              <p:cNvPr id="68" name="Freeform 67"/>
              <p:cNvSpPr/>
              <p:nvPr/>
            </p:nvSpPr>
            <p:spPr>
              <a:xfrm>
                <a:off x="1324485" y="2596780"/>
                <a:ext cx="221099" cy="114684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14684">
                    <a:moveTo>
                      <a:pt x="0" y="33173"/>
                    </a:moveTo>
                    <a:lnTo>
                      <a:pt x="133" y="44840"/>
                    </a:lnTo>
                    <a:lnTo>
                      <a:pt x="1414" y="55329"/>
                    </a:lnTo>
                    <a:lnTo>
                      <a:pt x="4007" y="65627"/>
                    </a:lnTo>
                    <a:lnTo>
                      <a:pt x="7727" y="75755"/>
                    </a:lnTo>
                    <a:lnTo>
                      <a:pt x="12359" y="85450"/>
                    </a:lnTo>
                    <a:lnTo>
                      <a:pt x="17702" y="94573"/>
                    </a:lnTo>
                    <a:lnTo>
                      <a:pt x="23895" y="102657"/>
                    </a:lnTo>
                    <a:lnTo>
                      <a:pt x="31406" y="108874"/>
                    </a:lnTo>
                    <a:lnTo>
                      <a:pt x="40369" y="112929"/>
                    </a:lnTo>
                    <a:lnTo>
                      <a:pt x="50149" y="114683"/>
                    </a:lnTo>
                    <a:lnTo>
                      <a:pt x="59566" y="113898"/>
                    </a:lnTo>
                    <a:lnTo>
                      <a:pt x="67969" y="110698"/>
                    </a:lnTo>
                    <a:lnTo>
                      <a:pt x="75235" y="105314"/>
                    </a:lnTo>
                    <a:lnTo>
                      <a:pt x="81498" y="97897"/>
                    </a:lnTo>
                    <a:lnTo>
                      <a:pt x="86972" y="88737"/>
                    </a:lnTo>
                    <a:lnTo>
                      <a:pt x="92021" y="78523"/>
                    </a:lnTo>
                    <a:lnTo>
                      <a:pt x="97120" y="68217"/>
                    </a:lnTo>
                    <a:lnTo>
                      <a:pt x="102526" y="58366"/>
                    </a:lnTo>
                    <a:lnTo>
                      <a:pt x="108296" y="49129"/>
                    </a:lnTo>
                    <a:lnTo>
                      <a:pt x="114397" y="40464"/>
                    </a:lnTo>
                    <a:lnTo>
                      <a:pt x="120764" y="32270"/>
                    </a:lnTo>
                    <a:lnTo>
                      <a:pt x="127498" y="24596"/>
                    </a:lnTo>
                    <a:lnTo>
                      <a:pt x="134849" y="17653"/>
                    </a:lnTo>
                    <a:lnTo>
                      <a:pt x="142905" y="11505"/>
                    </a:lnTo>
                    <a:lnTo>
                      <a:pt x="151603" y="6392"/>
                    </a:lnTo>
                    <a:lnTo>
                      <a:pt x="160820" y="2786"/>
                    </a:lnTo>
                    <a:lnTo>
                      <a:pt x="170419" y="804"/>
                    </a:lnTo>
                    <a:lnTo>
                      <a:pt x="180031" y="104"/>
                    </a:lnTo>
                    <a:lnTo>
                      <a:pt x="190102" y="0"/>
                    </a:lnTo>
                    <a:lnTo>
                      <a:pt x="202633" y="481"/>
                    </a:lnTo>
                    <a:lnTo>
                      <a:pt x="221098" y="158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1709426" y="2366740"/>
                <a:ext cx="204655" cy="481924"/>
              </a:xfrm>
              <a:custGeom>
                <a:avLst/>
                <a:gdLst/>
                <a:ahLst/>
                <a:cxnLst/>
                <a:rect l="0" t="0" r="0" b="0"/>
                <a:pathLst>
                  <a:path w="204655" h="481924">
                    <a:moveTo>
                      <a:pt x="4613" y="157927"/>
                    </a:moveTo>
                    <a:lnTo>
                      <a:pt x="1813" y="166796"/>
                    </a:lnTo>
                    <a:lnTo>
                      <a:pt x="312" y="175783"/>
                    </a:lnTo>
                    <a:lnTo>
                      <a:pt x="0" y="185787"/>
                    </a:lnTo>
                    <a:lnTo>
                      <a:pt x="507" y="197113"/>
                    </a:lnTo>
                    <a:lnTo>
                      <a:pt x="1326" y="210221"/>
                    </a:lnTo>
                    <a:lnTo>
                      <a:pt x="2147" y="225172"/>
                    </a:lnTo>
                    <a:lnTo>
                      <a:pt x="3003" y="241243"/>
                    </a:lnTo>
                    <a:lnTo>
                      <a:pt x="4178" y="257172"/>
                    </a:lnTo>
                    <a:lnTo>
                      <a:pt x="5813" y="272255"/>
                    </a:lnTo>
                    <a:lnTo>
                      <a:pt x="7740" y="286649"/>
                    </a:lnTo>
                    <a:lnTo>
                      <a:pt x="9580" y="301067"/>
                    </a:lnTo>
                    <a:lnTo>
                      <a:pt x="11120" y="315944"/>
                    </a:lnTo>
                    <a:lnTo>
                      <a:pt x="12475" y="331073"/>
                    </a:lnTo>
                    <a:lnTo>
                      <a:pt x="13993" y="345790"/>
                    </a:lnTo>
                    <a:lnTo>
                      <a:pt x="15865" y="359734"/>
                    </a:lnTo>
                    <a:lnTo>
                      <a:pt x="18123" y="372862"/>
                    </a:lnTo>
                    <a:lnTo>
                      <a:pt x="20718" y="385286"/>
                    </a:lnTo>
                    <a:lnTo>
                      <a:pt x="23573" y="397163"/>
                    </a:lnTo>
                    <a:lnTo>
                      <a:pt x="26456" y="408801"/>
                    </a:lnTo>
                    <a:lnTo>
                      <a:pt x="29006" y="420621"/>
                    </a:lnTo>
                    <a:lnTo>
                      <a:pt x="31054" y="432837"/>
                    </a:lnTo>
                    <a:lnTo>
                      <a:pt x="32767" y="445315"/>
                    </a:lnTo>
                    <a:lnTo>
                      <a:pt x="34531" y="457693"/>
                    </a:lnTo>
                    <a:lnTo>
                      <a:pt x="36575" y="469691"/>
                    </a:lnTo>
                    <a:lnTo>
                      <a:pt x="39061" y="478854"/>
                    </a:lnTo>
                    <a:lnTo>
                      <a:pt x="41621" y="481923"/>
                    </a:lnTo>
                    <a:lnTo>
                      <a:pt x="43506" y="479464"/>
                    </a:lnTo>
                    <a:lnTo>
                      <a:pt x="44710" y="473071"/>
                    </a:lnTo>
                    <a:lnTo>
                      <a:pt x="45285" y="464222"/>
                    </a:lnTo>
                    <a:lnTo>
                      <a:pt x="45099" y="454129"/>
                    </a:lnTo>
                    <a:lnTo>
                      <a:pt x="44138" y="443507"/>
                    </a:lnTo>
                    <a:lnTo>
                      <a:pt x="42667" y="432385"/>
                    </a:lnTo>
                    <a:lnTo>
                      <a:pt x="41135" y="420297"/>
                    </a:lnTo>
                    <a:lnTo>
                      <a:pt x="39802" y="407049"/>
                    </a:lnTo>
                    <a:lnTo>
                      <a:pt x="38585" y="393043"/>
                    </a:lnTo>
                    <a:lnTo>
                      <a:pt x="37161" y="379091"/>
                    </a:lnTo>
                    <a:lnTo>
                      <a:pt x="35351" y="365658"/>
                    </a:lnTo>
                    <a:lnTo>
                      <a:pt x="33134" y="352535"/>
                    </a:lnTo>
                    <a:lnTo>
                      <a:pt x="30567" y="339051"/>
                    </a:lnTo>
                    <a:lnTo>
                      <a:pt x="27730" y="324835"/>
                    </a:lnTo>
                    <a:lnTo>
                      <a:pt x="24859" y="309998"/>
                    </a:lnTo>
                    <a:lnTo>
                      <a:pt x="22318" y="294952"/>
                    </a:lnTo>
                    <a:lnTo>
                      <a:pt x="20280" y="279974"/>
                    </a:lnTo>
                    <a:lnTo>
                      <a:pt x="18743" y="265168"/>
                    </a:lnTo>
                    <a:lnTo>
                      <a:pt x="17630" y="250548"/>
                    </a:lnTo>
                    <a:lnTo>
                      <a:pt x="16848" y="236091"/>
                    </a:lnTo>
                    <a:lnTo>
                      <a:pt x="16475" y="221926"/>
                    </a:lnTo>
                    <a:lnTo>
                      <a:pt x="16749" y="208328"/>
                    </a:lnTo>
                    <a:lnTo>
                      <a:pt x="17751" y="195400"/>
                    </a:lnTo>
                    <a:lnTo>
                      <a:pt x="19576" y="183090"/>
                    </a:lnTo>
                    <a:lnTo>
                      <a:pt x="22405" y="171282"/>
                    </a:lnTo>
                    <a:lnTo>
                      <a:pt x="26240" y="159861"/>
                    </a:lnTo>
                    <a:lnTo>
                      <a:pt x="31105" y="148884"/>
                    </a:lnTo>
                    <a:lnTo>
                      <a:pt x="37119" y="138578"/>
                    </a:lnTo>
                    <a:lnTo>
                      <a:pt x="44234" y="129015"/>
                    </a:lnTo>
                    <a:lnTo>
                      <a:pt x="52112" y="120116"/>
                    </a:lnTo>
                    <a:lnTo>
                      <a:pt x="60239" y="111753"/>
                    </a:lnTo>
                    <a:lnTo>
                      <a:pt x="68294" y="103792"/>
                    </a:lnTo>
                    <a:lnTo>
                      <a:pt x="76158" y="96123"/>
                    </a:lnTo>
                    <a:lnTo>
                      <a:pt x="83819" y="88659"/>
                    </a:lnTo>
                    <a:lnTo>
                      <a:pt x="91309" y="81338"/>
                    </a:lnTo>
                    <a:lnTo>
                      <a:pt x="98831" y="74115"/>
                    </a:lnTo>
                    <a:lnTo>
                      <a:pt x="106727" y="66959"/>
                    </a:lnTo>
                    <a:lnTo>
                      <a:pt x="115157" y="59847"/>
                    </a:lnTo>
                    <a:lnTo>
                      <a:pt x="124110" y="52767"/>
                    </a:lnTo>
                    <a:lnTo>
                      <a:pt x="133498" y="45707"/>
                    </a:lnTo>
                    <a:lnTo>
                      <a:pt x="143217" y="38664"/>
                    </a:lnTo>
                    <a:lnTo>
                      <a:pt x="153108" y="31747"/>
                    </a:lnTo>
                    <a:lnTo>
                      <a:pt x="164142" y="24381"/>
                    </a:lnTo>
                    <a:lnTo>
                      <a:pt x="179521" y="14802"/>
                    </a:lnTo>
                    <a:lnTo>
                      <a:pt x="20465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1766681" y="2629953"/>
                <a:ext cx="115815" cy="6317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63171">
                    <a:moveTo>
                      <a:pt x="115814" y="0"/>
                    </a:moveTo>
                    <a:lnTo>
                      <a:pt x="109879" y="5800"/>
                    </a:lnTo>
                    <a:lnTo>
                      <a:pt x="103675" y="10724"/>
                    </a:lnTo>
                    <a:lnTo>
                      <a:pt x="96579" y="15227"/>
                    </a:lnTo>
                    <a:lnTo>
                      <a:pt x="88639" y="19448"/>
                    </a:lnTo>
                    <a:lnTo>
                      <a:pt x="79992" y="23461"/>
                    </a:lnTo>
                    <a:lnTo>
                      <a:pt x="70798" y="27328"/>
                    </a:lnTo>
                    <a:lnTo>
                      <a:pt x="61198" y="31253"/>
                    </a:lnTo>
                    <a:lnTo>
                      <a:pt x="51308" y="35576"/>
                    </a:lnTo>
                    <a:lnTo>
                      <a:pt x="41229" y="40443"/>
                    </a:lnTo>
                    <a:lnTo>
                      <a:pt x="31478" y="45529"/>
                    </a:lnTo>
                    <a:lnTo>
                      <a:pt x="22035" y="50640"/>
                    </a:lnTo>
                    <a:lnTo>
                      <a:pt x="12072" y="56227"/>
                    </a:lnTo>
                    <a:lnTo>
                      <a:pt x="0" y="631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950337" y="2695506"/>
                <a:ext cx="142729" cy="145017"/>
              </a:xfrm>
              <a:custGeom>
                <a:avLst/>
                <a:gdLst/>
                <a:ahLst/>
                <a:cxnLst/>
                <a:rect l="0" t="0" r="0" b="0"/>
                <a:pathLst>
                  <a:path w="142729" h="145017">
                    <a:moveTo>
                      <a:pt x="90085" y="50260"/>
                    </a:moveTo>
                    <a:lnTo>
                      <a:pt x="89951" y="38659"/>
                    </a:lnTo>
                    <a:lnTo>
                      <a:pt x="88671" y="28810"/>
                    </a:lnTo>
                    <a:lnTo>
                      <a:pt x="86069" y="19819"/>
                    </a:lnTo>
                    <a:lnTo>
                      <a:pt x="82003" y="11896"/>
                    </a:lnTo>
                    <a:lnTo>
                      <a:pt x="76074" y="5813"/>
                    </a:lnTo>
                    <a:lnTo>
                      <a:pt x="68244" y="1855"/>
                    </a:lnTo>
                    <a:lnTo>
                      <a:pt x="59091" y="0"/>
                    </a:lnTo>
                    <a:lnTo>
                      <a:pt x="49581" y="187"/>
                    </a:lnTo>
                    <a:lnTo>
                      <a:pt x="40309" y="2168"/>
                    </a:lnTo>
                    <a:lnTo>
                      <a:pt x="31648" y="5750"/>
                    </a:lnTo>
                    <a:lnTo>
                      <a:pt x="23912" y="10887"/>
                    </a:lnTo>
                    <a:lnTo>
                      <a:pt x="17163" y="17415"/>
                    </a:lnTo>
                    <a:lnTo>
                      <a:pt x="11445" y="25237"/>
                    </a:lnTo>
                    <a:lnTo>
                      <a:pt x="6887" y="34388"/>
                    </a:lnTo>
                    <a:lnTo>
                      <a:pt x="3450" y="44768"/>
                    </a:lnTo>
                    <a:lnTo>
                      <a:pt x="1123" y="56161"/>
                    </a:lnTo>
                    <a:lnTo>
                      <a:pt x="0" y="68333"/>
                    </a:lnTo>
                    <a:lnTo>
                      <a:pt x="31" y="81062"/>
                    </a:lnTo>
                    <a:lnTo>
                      <a:pt x="1355" y="93693"/>
                    </a:lnTo>
                    <a:lnTo>
                      <a:pt x="4371" y="105181"/>
                    </a:lnTo>
                    <a:lnTo>
                      <a:pt x="9138" y="115036"/>
                    </a:lnTo>
                    <a:lnTo>
                      <a:pt x="15271" y="122803"/>
                    </a:lnTo>
                    <a:lnTo>
                      <a:pt x="22143" y="127821"/>
                    </a:lnTo>
                    <a:lnTo>
                      <a:pt x="29313" y="130002"/>
                    </a:lnTo>
                    <a:lnTo>
                      <a:pt x="36395" y="129553"/>
                    </a:lnTo>
                    <a:lnTo>
                      <a:pt x="42990" y="126683"/>
                    </a:lnTo>
                    <a:lnTo>
                      <a:pt x="48939" y="121756"/>
                    </a:lnTo>
                    <a:lnTo>
                      <a:pt x="54271" y="115046"/>
                    </a:lnTo>
                    <a:lnTo>
                      <a:pt x="59094" y="106658"/>
                    </a:lnTo>
                    <a:lnTo>
                      <a:pt x="63542" y="96843"/>
                    </a:lnTo>
                    <a:lnTo>
                      <a:pt x="68208" y="87526"/>
                    </a:lnTo>
                    <a:lnTo>
                      <a:pt x="73290" y="82053"/>
                    </a:lnTo>
                    <a:lnTo>
                      <a:pt x="78151" y="81481"/>
                    </a:lnTo>
                    <a:lnTo>
                      <a:pt x="83013" y="84750"/>
                    </a:lnTo>
                    <a:lnTo>
                      <a:pt x="88172" y="90591"/>
                    </a:lnTo>
                    <a:lnTo>
                      <a:pt x="93894" y="97923"/>
                    </a:lnTo>
                    <a:lnTo>
                      <a:pt x="100465" y="105841"/>
                    </a:lnTo>
                    <a:lnTo>
                      <a:pt x="107935" y="113825"/>
                    </a:lnTo>
                    <a:lnTo>
                      <a:pt x="115739" y="121368"/>
                    </a:lnTo>
                    <a:lnTo>
                      <a:pt x="123571" y="128570"/>
                    </a:lnTo>
                    <a:lnTo>
                      <a:pt x="132119" y="136055"/>
                    </a:lnTo>
                    <a:lnTo>
                      <a:pt x="142728" y="14501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2136408" y="2619424"/>
                <a:ext cx="72471" cy="177758"/>
              </a:xfrm>
              <a:custGeom>
                <a:avLst/>
                <a:gdLst/>
                <a:ahLst/>
                <a:cxnLst/>
                <a:rect l="0" t="0" r="0" b="0"/>
                <a:pathLst>
                  <a:path w="72471" h="177758">
                    <a:moveTo>
                      <a:pt x="9299" y="136870"/>
                    </a:moveTo>
                    <a:lnTo>
                      <a:pt x="9367" y="148539"/>
                    </a:lnTo>
                    <a:lnTo>
                      <a:pt x="10007" y="159027"/>
                    </a:lnTo>
                    <a:lnTo>
                      <a:pt x="11275" y="169250"/>
                    </a:lnTo>
                    <a:lnTo>
                      <a:pt x="12087" y="176620"/>
                    </a:lnTo>
                    <a:lnTo>
                      <a:pt x="11310" y="177757"/>
                    </a:lnTo>
                    <a:lnTo>
                      <a:pt x="9504" y="173766"/>
                    </a:lnTo>
                    <a:lnTo>
                      <a:pt x="7272" y="166307"/>
                    </a:lnTo>
                    <a:lnTo>
                      <a:pt x="5143" y="156578"/>
                    </a:lnTo>
                    <a:lnTo>
                      <a:pt x="3376" y="145372"/>
                    </a:lnTo>
                    <a:lnTo>
                      <a:pt x="2019" y="133200"/>
                    </a:lnTo>
                    <a:lnTo>
                      <a:pt x="1024" y="120396"/>
                    </a:lnTo>
                    <a:lnTo>
                      <a:pt x="321" y="107180"/>
                    </a:lnTo>
                    <a:lnTo>
                      <a:pt x="0" y="93857"/>
                    </a:lnTo>
                    <a:lnTo>
                      <a:pt x="308" y="80827"/>
                    </a:lnTo>
                    <a:lnTo>
                      <a:pt x="1339" y="68291"/>
                    </a:lnTo>
                    <a:lnTo>
                      <a:pt x="3353" y="56584"/>
                    </a:lnTo>
                    <a:lnTo>
                      <a:pt x="6840" y="46245"/>
                    </a:lnTo>
                    <a:lnTo>
                      <a:pt x="11931" y="37440"/>
                    </a:lnTo>
                    <a:lnTo>
                      <a:pt x="18452" y="30019"/>
                    </a:lnTo>
                    <a:lnTo>
                      <a:pt x="26117" y="23710"/>
                    </a:lnTo>
                    <a:lnTo>
                      <a:pt x="34628" y="18243"/>
                    </a:lnTo>
                    <a:lnTo>
                      <a:pt x="43289" y="13537"/>
                    </a:lnTo>
                    <a:lnTo>
                      <a:pt x="51867" y="9237"/>
                    </a:lnTo>
                    <a:lnTo>
                      <a:pt x="61108" y="4959"/>
                    </a:lnTo>
                    <a:lnTo>
                      <a:pt x="7247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2240464" y="2601096"/>
                <a:ext cx="210571" cy="155199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55199">
                    <a:moveTo>
                      <a:pt x="0" y="81499"/>
                    </a:moveTo>
                    <a:lnTo>
                      <a:pt x="2934" y="90300"/>
                    </a:lnTo>
                    <a:lnTo>
                      <a:pt x="5716" y="98647"/>
                    </a:lnTo>
                    <a:lnTo>
                      <a:pt x="8611" y="107350"/>
                    </a:lnTo>
                    <a:lnTo>
                      <a:pt x="11478" y="116644"/>
                    </a:lnTo>
                    <a:lnTo>
                      <a:pt x="13995" y="126787"/>
                    </a:lnTo>
                    <a:lnTo>
                      <a:pt x="16010" y="137725"/>
                    </a:lnTo>
                    <a:lnTo>
                      <a:pt x="17647" y="145575"/>
                    </a:lnTo>
                    <a:lnTo>
                      <a:pt x="18975" y="145725"/>
                    </a:lnTo>
                    <a:lnTo>
                      <a:pt x="19846" y="139806"/>
                    </a:lnTo>
                    <a:lnTo>
                      <a:pt x="20358" y="130048"/>
                    </a:lnTo>
                    <a:lnTo>
                      <a:pt x="20649" y="118154"/>
                    </a:lnTo>
                    <a:lnTo>
                      <a:pt x="20819" y="105165"/>
                    </a:lnTo>
                    <a:lnTo>
                      <a:pt x="21088" y="91798"/>
                    </a:lnTo>
                    <a:lnTo>
                      <a:pt x="21792" y="78641"/>
                    </a:lnTo>
                    <a:lnTo>
                      <a:pt x="23083" y="65985"/>
                    </a:lnTo>
                    <a:lnTo>
                      <a:pt x="25125" y="54689"/>
                    </a:lnTo>
                    <a:lnTo>
                      <a:pt x="28885" y="46433"/>
                    </a:lnTo>
                    <a:lnTo>
                      <a:pt x="34629" y="42229"/>
                    </a:lnTo>
                    <a:lnTo>
                      <a:pt x="40957" y="42005"/>
                    </a:lnTo>
                    <a:lnTo>
                      <a:pt x="47408" y="44975"/>
                    </a:lnTo>
                    <a:lnTo>
                      <a:pt x="53781" y="50289"/>
                    </a:lnTo>
                    <a:lnTo>
                      <a:pt x="59777" y="57260"/>
                    </a:lnTo>
                    <a:lnTo>
                      <a:pt x="65277" y="65331"/>
                    </a:lnTo>
                    <a:lnTo>
                      <a:pt x="70819" y="72520"/>
                    </a:lnTo>
                    <a:lnTo>
                      <a:pt x="76595" y="75836"/>
                    </a:lnTo>
                    <a:lnTo>
                      <a:pt x="81767" y="74745"/>
                    </a:lnTo>
                    <a:lnTo>
                      <a:pt x="86294" y="70329"/>
                    </a:lnTo>
                    <a:lnTo>
                      <a:pt x="90395" y="63717"/>
                    </a:lnTo>
                    <a:lnTo>
                      <a:pt x="94246" y="55707"/>
                    </a:lnTo>
                    <a:lnTo>
                      <a:pt x="97954" y="46807"/>
                    </a:lnTo>
                    <a:lnTo>
                      <a:pt x="101591" y="37348"/>
                    </a:lnTo>
                    <a:lnTo>
                      <a:pt x="105518" y="27860"/>
                    </a:lnTo>
                    <a:lnTo>
                      <a:pt x="110368" y="19084"/>
                    </a:lnTo>
                    <a:lnTo>
                      <a:pt x="116407" y="11377"/>
                    </a:lnTo>
                    <a:lnTo>
                      <a:pt x="123412" y="5218"/>
                    </a:lnTo>
                    <a:lnTo>
                      <a:pt x="130878" y="1359"/>
                    </a:lnTo>
                    <a:lnTo>
                      <a:pt x="138453" y="0"/>
                    </a:lnTo>
                    <a:lnTo>
                      <a:pt x="145979" y="1188"/>
                    </a:lnTo>
                    <a:lnTo>
                      <a:pt x="153404" y="5094"/>
                    </a:lnTo>
                    <a:lnTo>
                      <a:pt x="160723" y="11529"/>
                    </a:lnTo>
                    <a:lnTo>
                      <a:pt x="167789" y="19898"/>
                    </a:lnTo>
                    <a:lnTo>
                      <a:pt x="174315" y="29407"/>
                    </a:lnTo>
                    <a:lnTo>
                      <a:pt x="180183" y="39502"/>
                    </a:lnTo>
                    <a:lnTo>
                      <a:pt x="185278" y="50038"/>
                    </a:lnTo>
                    <a:lnTo>
                      <a:pt x="189402" y="61169"/>
                    </a:lnTo>
                    <a:lnTo>
                      <a:pt x="192550" y="72948"/>
                    </a:lnTo>
                    <a:lnTo>
                      <a:pt x="195021" y="85146"/>
                    </a:lnTo>
                    <a:lnTo>
                      <a:pt x="197303" y="97342"/>
                    </a:lnTo>
                    <a:lnTo>
                      <a:pt x="199691" y="109276"/>
                    </a:lnTo>
                    <a:lnTo>
                      <a:pt x="202138" y="120431"/>
                    </a:lnTo>
                    <a:lnTo>
                      <a:pt x="204585" y="131044"/>
                    </a:lnTo>
                    <a:lnTo>
                      <a:pt x="207255" y="142046"/>
                    </a:lnTo>
                    <a:lnTo>
                      <a:pt x="210570" y="1551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2514205" y="2530593"/>
                <a:ext cx="150017" cy="236231"/>
              </a:xfrm>
              <a:custGeom>
                <a:avLst/>
                <a:gdLst/>
                <a:ahLst/>
                <a:cxnLst/>
                <a:rect l="0" t="0" r="0" b="0"/>
                <a:pathLst>
                  <a:path w="150017" h="236231">
                    <a:moveTo>
                      <a:pt x="94756" y="4603"/>
                    </a:moveTo>
                    <a:lnTo>
                      <a:pt x="85955" y="1803"/>
                    </a:lnTo>
                    <a:lnTo>
                      <a:pt x="77608" y="301"/>
                    </a:lnTo>
                    <a:lnTo>
                      <a:pt x="68910" y="0"/>
                    </a:lnTo>
                    <a:lnTo>
                      <a:pt x="59789" y="852"/>
                    </a:lnTo>
                    <a:lnTo>
                      <a:pt x="50294" y="2968"/>
                    </a:lnTo>
                    <a:lnTo>
                      <a:pt x="40511" y="6295"/>
                    </a:lnTo>
                    <a:lnTo>
                      <a:pt x="30842" y="10802"/>
                    </a:lnTo>
                    <a:lnTo>
                      <a:pt x="21965" y="16570"/>
                    </a:lnTo>
                    <a:lnTo>
                      <a:pt x="14195" y="23521"/>
                    </a:lnTo>
                    <a:lnTo>
                      <a:pt x="7827" y="31458"/>
                    </a:lnTo>
                    <a:lnTo>
                      <a:pt x="3299" y="40155"/>
                    </a:lnTo>
                    <a:lnTo>
                      <a:pt x="673" y="49393"/>
                    </a:lnTo>
                    <a:lnTo>
                      <a:pt x="28" y="58357"/>
                    </a:lnTo>
                    <a:lnTo>
                      <a:pt x="1632" y="65697"/>
                    </a:lnTo>
                    <a:lnTo>
                      <a:pt x="5417" y="70815"/>
                    </a:lnTo>
                    <a:lnTo>
                      <a:pt x="11211" y="73942"/>
                    </a:lnTo>
                    <a:lnTo>
                      <a:pt x="18910" y="75751"/>
                    </a:lnTo>
                    <a:lnTo>
                      <a:pt x="28268" y="76795"/>
                    </a:lnTo>
                    <a:lnTo>
                      <a:pt x="38785" y="77739"/>
                    </a:lnTo>
                    <a:lnTo>
                      <a:pt x="49828" y="79388"/>
                    </a:lnTo>
                    <a:lnTo>
                      <a:pt x="60992" y="82102"/>
                    </a:lnTo>
                    <a:lnTo>
                      <a:pt x="72095" y="85709"/>
                    </a:lnTo>
                    <a:lnTo>
                      <a:pt x="83083" y="89735"/>
                    </a:lnTo>
                    <a:lnTo>
                      <a:pt x="93952" y="93849"/>
                    </a:lnTo>
                    <a:lnTo>
                      <a:pt x="104556" y="98065"/>
                    </a:lnTo>
                    <a:lnTo>
                      <a:pt x="114610" y="102647"/>
                    </a:lnTo>
                    <a:lnTo>
                      <a:pt x="123998" y="107735"/>
                    </a:lnTo>
                    <a:lnTo>
                      <a:pt x="132438" y="113643"/>
                    </a:lnTo>
                    <a:lnTo>
                      <a:pt x="139430" y="120906"/>
                    </a:lnTo>
                    <a:lnTo>
                      <a:pt x="144825" y="129680"/>
                    </a:lnTo>
                    <a:lnTo>
                      <a:pt x="148464" y="139489"/>
                    </a:lnTo>
                    <a:lnTo>
                      <a:pt x="150016" y="149451"/>
                    </a:lnTo>
                    <a:lnTo>
                      <a:pt x="149499" y="159034"/>
                    </a:lnTo>
                    <a:lnTo>
                      <a:pt x="147051" y="168076"/>
                    </a:lnTo>
                    <a:lnTo>
                      <a:pt x="142751" y="176601"/>
                    </a:lnTo>
                    <a:lnTo>
                      <a:pt x="136815" y="184699"/>
                    </a:lnTo>
                    <a:lnTo>
                      <a:pt x="129238" y="192305"/>
                    </a:lnTo>
                    <a:lnTo>
                      <a:pt x="119726" y="199202"/>
                    </a:lnTo>
                    <a:lnTo>
                      <a:pt x="108291" y="205327"/>
                    </a:lnTo>
                    <a:lnTo>
                      <a:pt x="95206" y="210766"/>
                    </a:lnTo>
                    <a:lnTo>
                      <a:pt x="80828" y="215654"/>
                    </a:lnTo>
                    <a:lnTo>
                      <a:pt x="65512" y="220123"/>
                    </a:lnTo>
                    <a:lnTo>
                      <a:pt x="50291" y="224139"/>
                    </a:lnTo>
                    <a:lnTo>
                      <a:pt x="35371" y="227893"/>
                    </a:lnTo>
                    <a:lnTo>
                      <a:pt x="19448" y="231716"/>
                    </a:lnTo>
                    <a:lnTo>
                      <a:pt x="0" y="23623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2985399" y="2482553"/>
                <a:ext cx="171045" cy="115242"/>
              </a:xfrm>
              <a:custGeom>
                <a:avLst/>
                <a:gdLst/>
                <a:ahLst/>
                <a:cxnLst/>
                <a:rect l="0" t="0" r="0" b="0"/>
                <a:pathLst>
                  <a:path w="171045" h="115242">
                    <a:moveTo>
                      <a:pt x="65759" y="0"/>
                    </a:moveTo>
                    <a:lnTo>
                      <a:pt x="65826" y="11668"/>
                    </a:lnTo>
                    <a:lnTo>
                      <a:pt x="66466" y="22157"/>
                    </a:lnTo>
                    <a:lnTo>
                      <a:pt x="67763" y="32459"/>
                    </a:lnTo>
                    <a:lnTo>
                      <a:pt x="69623" y="42760"/>
                    </a:lnTo>
                    <a:lnTo>
                      <a:pt x="71939" y="53104"/>
                    </a:lnTo>
                    <a:lnTo>
                      <a:pt x="74606" y="63494"/>
                    </a:lnTo>
                    <a:lnTo>
                      <a:pt x="77529" y="73922"/>
                    </a:lnTo>
                    <a:lnTo>
                      <a:pt x="80636" y="84380"/>
                    </a:lnTo>
                    <a:lnTo>
                      <a:pt x="83836" y="94840"/>
                    </a:lnTo>
                    <a:lnTo>
                      <a:pt x="85850" y="104570"/>
                    </a:lnTo>
                    <a:lnTo>
                      <a:pt x="84998" y="111700"/>
                    </a:lnTo>
                    <a:lnTo>
                      <a:pt x="81506" y="115082"/>
                    </a:lnTo>
                    <a:lnTo>
                      <a:pt x="75962" y="115241"/>
                    </a:lnTo>
                    <a:lnTo>
                      <a:pt x="68906" y="113073"/>
                    </a:lnTo>
                    <a:lnTo>
                      <a:pt x="60766" y="109474"/>
                    </a:lnTo>
                    <a:lnTo>
                      <a:pt x="51866" y="105273"/>
                    </a:lnTo>
                    <a:lnTo>
                      <a:pt x="42442" y="100964"/>
                    </a:lnTo>
                    <a:lnTo>
                      <a:pt x="32658" y="97082"/>
                    </a:lnTo>
                    <a:lnTo>
                      <a:pt x="22631" y="94301"/>
                    </a:lnTo>
                    <a:lnTo>
                      <a:pt x="12487" y="92895"/>
                    </a:lnTo>
                    <a:lnTo>
                      <a:pt x="4023" y="93476"/>
                    </a:lnTo>
                    <a:lnTo>
                      <a:pt x="0" y="95569"/>
                    </a:lnTo>
                    <a:lnTo>
                      <a:pt x="557" y="96821"/>
                    </a:lnTo>
                    <a:lnTo>
                      <a:pt x="4523" y="96352"/>
                    </a:lnTo>
                    <a:lnTo>
                      <a:pt x="10773" y="94361"/>
                    </a:lnTo>
                    <a:lnTo>
                      <a:pt x="18509" y="91463"/>
                    </a:lnTo>
                    <a:lnTo>
                      <a:pt x="27207" y="88124"/>
                    </a:lnTo>
                    <a:lnTo>
                      <a:pt x="36533" y="84436"/>
                    </a:lnTo>
                    <a:lnTo>
                      <a:pt x="46267" y="80211"/>
                    </a:lnTo>
                    <a:lnTo>
                      <a:pt x="56274" y="75378"/>
                    </a:lnTo>
                    <a:lnTo>
                      <a:pt x="66627" y="70149"/>
                    </a:lnTo>
                    <a:lnTo>
                      <a:pt x="77573" y="64940"/>
                    </a:lnTo>
                    <a:lnTo>
                      <a:pt x="89196" y="59990"/>
                    </a:lnTo>
                    <a:lnTo>
                      <a:pt x="101276" y="55360"/>
                    </a:lnTo>
                    <a:lnTo>
                      <a:pt x="113384" y="51024"/>
                    </a:lnTo>
                    <a:lnTo>
                      <a:pt x="125256" y="46928"/>
                    </a:lnTo>
                    <a:lnTo>
                      <a:pt x="136368" y="43164"/>
                    </a:lnTo>
                    <a:lnTo>
                      <a:pt x="146948" y="39608"/>
                    </a:lnTo>
                    <a:lnTo>
                      <a:pt x="157920" y="35946"/>
                    </a:lnTo>
                    <a:lnTo>
                      <a:pt x="171044" y="315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3308253" y="2285316"/>
              <a:ext cx="3210511" cy="660492"/>
              <a:chOff x="3308253" y="2285316"/>
              <a:chExt cx="3210511" cy="660492"/>
            </a:xfrm>
          </p:grpSpPr>
          <p:sp>
            <p:nvSpPr>
              <p:cNvPr id="77" name="Freeform 76"/>
              <p:cNvSpPr/>
              <p:nvPr/>
            </p:nvSpPr>
            <p:spPr>
              <a:xfrm>
                <a:off x="3308253" y="2452609"/>
                <a:ext cx="195632" cy="215921"/>
              </a:xfrm>
              <a:custGeom>
                <a:avLst/>
                <a:gdLst/>
                <a:ahLst/>
                <a:cxnLst/>
                <a:rect l="0" t="0" r="0" b="0"/>
                <a:pathLst>
                  <a:path w="195632" h="215921">
                    <a:moveTo>
                      <a:pt x="153517" y="93116"/>
                    </a:moveTo>
                    <a:lnTo>
                      <a:pt x="147716" y="84314"/>
                    </a:lnTo>
                    <a:lnTo>
                      <a:pt x="142792" y="75967"/>
                    </a:lnTo>
                    <a:lnTo>
                      <a:pt x="138285" y="67273"/>
                    </a:lnTo>
                    <a:lnTo>
                      <a:pt x="133891" y="58325"/>
                    </a:lnTo>
                    <a:lnTo>
                      <a:pt x="129230" y="49478"/>
                    </a:lnTo>
                    <a:lnTo>
                      <a:pt x="124115" y="40940"/>
                    </a:lnTo>
                    <a:lnTo>
                      <a:pt x="118537" y="32751"/>
                    </a:lnTo>
                    <a:lnTo>
                      <a:pt x="112565" y="24874"/>
                    </a:lnTo>
                    <a:lnTo>
                      <a:pt x="106282" y="17257"/>
                    </a:lnTo>
                    <a:lnTo>
                      <a:pt x="99606" y="10330"/>
                    </a:lnTo>
                    <a:lnTo>
                      <a:pt x="92292" y="4961"/>
                    </a:lnTo>
                    <a:lnTo>
                      <a:pt x="84265" y="1506"/>
                    </a:lnTo>
                    <a:lnTo>
                      <a:pt x="75757" y="0"/>
                    </a:lnTo>
                    <a:lnTo>
                      <a:pt x="67199" y="427"/>
                    </a:lnTo>
                    <a:lnTo>
                      <a:pt x="58851" y="2577"/>
                    </a:lnTo>
                    <a:lnTo>
                      <a:pt x="50789" y="6443"/>
                    </a:lnTo>
                    <a:lnTo>
                      <a:pt x="42995" y="12302"/>
                    </a:lnTo>
                    <a:lnTo>
                      <a:pt x="35425" y="20125"/>
                    </a:lnTo>
                    <a:lnTo>
                      <a:pt x="28189" y="29460"/>
                    </a:lnTo>
                    <a:lnTo>
                      <a:pt x="21549" y="39634"/>
                    </a:lnTo>
                    <a:lnTo>
                      <a:pt x="15603" y="50187"/>
                    </a:lnTo>
                    <a:lnTo>
                      <a:pt x="10457" y="61204"/>
                    </a:lnTo>
                    <a:lnTo>
                      <a:pt x="6298" y="73190"/>
                    </a:lnTo>
                    <a:lnTo>
                      <a:pt x="3136" y="86361"/>
                    </a:lnTo>
                    <a:lnTo>
                      <a:pt x="995" y="100478"/>
                    </a:lnTo>
                    <a:lnTo>
                      <a:pt x="0" y="115033"/>
                    </a:lnTo>
                    <a:lnTo>
                      <a:pt x="107" y="129675"/>
                    </a:lnTo>
                    <a:lnTo>
                      <a:pt x="1144" y="144082"/>
                    </a:lnTo>
                    <a:lnTo>
                      <a:pt x="2903" y="157903"/>
                    </a:lnTo>
                    <a:lnTo>
                      <a:pt x="5203" y="171000"/>
                    </a:lnTo>
                    <a:lnTo>
                      <a:pt x="8221" y="183099"/>
                    </a:lnTo>
                    <a:lnTo>
                      <a:pt x="12456" y="193707"/>
                    </a:lnTo>
                    <a:lnTo>
                      <a:pt x="18081" y="202682"/>
                    </a:lnTo>
                    <a:lnTo>
                      <a:pt x="24808" y="209709"/>
                    </a:lnTo>
                    <a:lnTo>
                      <a:pt x="32087" y="214157"/>
                    </a:lnTo>
                    <a:lnTo>
                      <a:pt x="39537" y="215920"/>
                    </a:lnTo>
                    <a:lnTo>
                      <a:pt x="46979" y="215173"/>
                    </a:lnTo>
                    <a:lnTo>
                      <a:pt x="54349" y="212096"/>
                    </a:lnTo>
                    <a:lnTo>
                      <a:pt x="61631" y="207030"/>
                    </a:lnTo>
                    <a:lnTo>
                      <a:pt x="68672" y="200395"/>
                    </a:lnTo>
                    <a:lnTo>
                      <a:pt x="75181" y="192588"/>
                    </a:lnTo>
                    <a:lnTo>
                      <a:pt x="81043" y="183937"/>
                    </a:lnTo>
                    <a:lnTo>
                      <a:pt x="86303" y="174690"/>
                    </a:lnTo>
                    <a:lnTo>
                      <a:pt x="91070" y="165031"/>
                    </a:lnTo>
                    <a:lnTo>
                      <a:pt x="95459" y="155085"/>
                    </a:lnTo>
                    <a:lnTo>
                      <a:pt x="99408" y="144779"/>
                    </a:lnTo>
                    <a:lnTo>
                      <a:pt x="102688" y="133868"/>
                    </a:lnTo>
                    <a:lnTo>
                      <a:pt x="105243" y="122296"/>
                    </a:lnTo>
                    <a:lnTo>
                      <a:pt x="107652" y="111321"/>
                    </a:lnTo>
                    <a:lnTo>
                      <a:pt x="110885" y="104483"/>
                    </a:lnTo>
                    <a:lnTo>
                      <a:pt x="114793" y="103614"/>
                    </a:lnTo>
                    <a:lnTo>
                      <a:pt x="118616" y="106871"/>
                    </a:lnTo>
                    <a:lnTo>
                      <a:pt x="122237" y="112696"/>
                    </a:lnTo>
                    <a:lnTo>
                      <a:pt x="125741" y="120152"/>
                    </a:lnTo>
                    <a:lnTo>
                      <a:pt x="129204" y="128656"/>
                    </a:lnTo>
                    <a:lnTo>
                      <a:pt x="132828" y="137679"/>
                    </a:lnTo>
                    <a:lnTo>
                      <a:pt x="136935" y="146677"/>
                    </a:lnTo>
                    <a:lnTo>
                      <a:pt x="141657" y="155368"/>
                    </a:lnTo>
                    <a:lnTo>
                      <a:pt x="146962" y="163682"/>
                    </a:lnTo>
                    <a:lnTo>
                      <a:pt x="152746" y="171656"/>
                    </a:lnTo>
                    <a:lnTo>
                      <a:pt x="158892" y="179348"/>
                    </a:lnTo>
                    <a:lnTo>
                      <a:pt x="165189" y="186524"/>
                    </a:lnTo>
                    <a:lnTo>
                      <a:pt x="172062" y="193355"/>
                    </a:lnTo>
                    <a:lnTo>
                      <a:pt x="181230" y="200443"/>
                    </a:lnTo>
                    <a:lnTo>
                      <a:pt x="195631" y="2089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3472298" y="2491925"/>
                <a:ext cx="209146" cy="453883"/>
              </a:xfrm>
              <a:custGeom>
                <a:avLst/>
                <a:gdLst/>
                <a:ahLst/>
                <a:cxnLst/>
                <a:rect l="0" t="0" r="0" b="0"/>
                <a:pathLst>
                  <a:path w="209146" h="453883">
                    <a:moveTo>
                      <a:pt x="157928" y="32742"/>
                    </a:moveTo>
                    <a:lnTo>
                      <a:pt x="154860" y="24075"/>
                    </a:lnTo>
                    <a:lnTo>
                      <a:pt x="150798" y="17009"/>
                    </a:lnTo>
                    <a:lnTo>
                      <a:pt x="145305" y="10912"/>
                    </a:lnTo>
                    <a:lnTo>
                      <a:pt x="138545" y="5857"/>
                    </a:lnTo>
                    <a:lnTo>
                      <a:pt x="130747" y="2291"/>
                    </a:lnTo>
                    <a:lnTo>
                      <a:pt x="122155" y="343"/>
                    </a:lnTo>
                    <a:lnTo>
                      <a:pt x="113142" y="0"/>
                    </a:lnTo>
                    <a:lnTo>
                      <a:pt x="104184" y="1282"/>
                    </a:lnTo>
                    <a:lnTo>
                      <a:pt x="95543" y="4041"/>
                    </a:lnTo>
                    <a:lnTo>
                      <a:pt x="87438" y="8333"/>
                    </a:lnTo>
                    <a:lnTo>
                      <a:pt x="80142" y="14486"/>
                    </a:lnTo>
                    <a:lnTo>
                      <a:pt x="73725" y="22513"/>
                    </a:lnTo>
                    <a:lnTo>
                      <a:pt x="68415" y="32157"/>
                    </a:lnTo>
                    <a:lnTo>
                      <a:pt x="64671" y="43071"/>
                    </a:lnTo>
                    <a:lnTo>
                      <a:pt x="62602" y="54921"/>
                    </a:lnTo>
                    <a:lnTo>
                      <a:pt x="62178" y="67112"/>
                    </a:lnTo>
                    <a:lnTo>
                      <a:pt x="63405" y="78830"/>
                    </a:lnTo>
                    <a:lnTo>
                      <a:pt x="66128" y="89654"/>
                    </a:lnTo>
                    <a:lnTo>
                      <a:pt x="70395" y="99054"/>
                    </a:lnTo>
                    <a:lnTo>
                      <a:pt x="76532" y="106239"/>
                    </a:lnTo>
                    <a:lnTo>
                      <a:pt x="84540" y="110989"/>
                    </a:lnTo>
                    <a:lnTo>
                      <a:pt x="93830" y="113400"/>
                    </a:lnTo>
                    <a:lnTo>
                      <a:pt x="103443" y="113596"/>
                    </a:lnTo>
                    <a:lnTo>
                      <a:pt x="112788" y="111872"/>
                    </a:lnTo>
                    <a:lnTo>
                      <a:pt x="121500" y="108295"/>
                    </a:lnTo>
                    <a:lnTo>
                      <a:pt x="129271" y="102630"/>
                    </a:lnTo>
                    <a:lnTo>
                      <a:pt x="136049" y="94939"/>
                    </a:lnTo>
                    <a:lnTo>
                      <a:pt x="141956" y="85692"/>
                    </a:lnTo>
                    <a:lnTo>
                      <a:pt x="147173" y="75577"/>
                    </a:lnTo>
                    <a:lnTo>
                      <a:pt x="151889" y="65128"/>
                    </a:lnTo>
                    <a:lnTo>
                      <a:pt x="156742" y="56584"/>
                    </a:lnTo>
                    <a:lnTo>
                      <a:pt x="161953" y="53239"/>
                    </a:lnTo>
                    <a:lnTo>
                      <a:pt x="166727" y="55360"/>
                    </a:lnTo>
                    <a:lnTo>
                      <a:pt x="170995" y="61571"/>
                    </a:lnTo>
                    <a:lnTo>
                      <a:pt x="174930" y="70521"/>
                    </a:lnTo>
                    <a:lnTo>
                      <a:pt x="178674" y="81415"/>
                    </a:lnTo>
                    <a:lnTo>
                      <a:pt x="182313" y="93932"/>
                    </a:lnTo>
                    <a:lnTo>
                      <a:pt x="185896" y="107794"/>
                    </a:lnTo>
                    <a:lnTo>
                      <a:pt x="189448" y="122545"/>
                    </a:lnTo>
                    <a:lnTo>
                      <a:pt x="192982" y="137610"/>
                    </a:lnTo>
                    <a:lnTo>
                      <a:pt x="196502" y="152644"/>
                    </a:lnTo>
                    <a:lnTo>
                      <a:pt x="199848" y="167675"/>
                    </a:lnTo>
                    <a:lnTo>
                      <a:pt x="202715" y="182988"/>
                    </a:lnTo>
                    <a:lnTo>
                      <a:pt x="204975" y="198732"/>
                    </a:lnTo>
                    <a:lnTo>
                      <a:pt x="206661" y="214748"/>
                    </a:lnTo>
                    <a:lnTo>
                      <a:pt x="207876" y="230660"/>
                    </a:lnTo>
                    <a:lnTo>
                      <a:pt x="208726" y="246256"/>
                    </a:lnTo>
                    <a:lnTo>
                      <a:pt x="209145" y="261493"/>
                    </a:lnTo>
                    <a:lnTo>
                      <a:pt x="208902" y="276411"/>
                    </a:lnTo>
                    <a:lnTo>
                      <a:pt x="207919" y="291071"/>
                    </a:lnTo>
                    <a:lnTo>
                      <a:pt x="206107" y="305374"/>
                    </a:lnTo>
                    <a:lnTo>
                      <a:pt x="203288" y="319064"/>
                    </a:lnTo>
                    <a:lnTo>
                      <a:pt x="199455" y="332050"/>
                    </a:lnTo>
                    <a:lnTo>
                      <a:pt x="194421" y="344230"/>
                    </a:lnTo>
                    <a:lnTo>
                      <a:pt x="187762" y="355417"/>
                    </a:lnTo>
                    <a:lnTo>
                      <a:pt x="179390" y="365609"/>
                    </a:lnTo>
                    <a:lnTo>
                      <a:pt x="169514" y="374946"/>
                    </a:lnTo>
                    <a:lnTo>
                      <a:pt x="158445" y="383611"/>
                    </a:lnTo>
                    <a:lnTo>
                      <a:pt x="146481" y="391773"/>
                    </a:lnTo>
                    <a:lnTo>
                      <a:pt x="133873" y="399410"/>
                    </a:lnTo>
                    <a:lnTo>
                      <a:pt x="120812" y="406319"/>
                    </a:lnTo>
                    <a:lnTo>
                      <a:pt x="107436" y="412451"/>
                    </a:lnTo>
                    <a:lnTo>
                      <a:pt x="93845" y="417891"/>
                    </a:lnTo>
                    <a:lnTo>
                      <a:pt x="80108" y="422779"/>
                    </a:lnTo>
                    <a:lnTo>
                      <a:pt x="66286" y="427253"/>
                    </a:lnTo>
                    <a:lnTo>
                      <a:pt x="52824" y="431471"/>
                    </a:lnTo>
                    <a:lnTo>
                      <a:pt x="39129" y="436125"/>
                    </a:lnTo>
                    <a:lnTo>
                      <a:pt x="22879" y="442747"/>
                    </a:lnTo>
                    <a:lnTo>
                      <a:pt x="0" y="45388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3724982" y="2450968"/>
                <a:ext cx="94757" cy="165466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65466">
                    <a:moveTo>
                      <a:pt x="0" y="63171"/>
                    </a:moveTo>
                    <a:lnTo>
                      <a:pt x="2934" y="71972"/>
                    </a:lnTo>
                    <a:lnTo>
                      <a:pt x="5716" y="80319"/>
                    </a:lnTo>
                    <a:lnTo>
                      <a:pt x="8616" y="89022"/>
                    </a:lnTo>
                    <a:lnTo>
                      <a:pt x="11656" y="98316"/>
                    </a:lnTo>
                    <a:lnTo>
                      <a:pt x="14821" y="108459"/>
                    </a:lnTo>
                    <a:lnTo>
                      <a:pt x="18085" y="119500"/>
                    </a:lnTo>
                    <a:lnTo>
                      <a:pt x="21423" y="131167"/>
                    </a:lnTo>
                    <a:lnTo>
                      <a:pt x="24814" y="142989"/>
                    </a:lnTo>
                    <a:lnTo>
                      <a:pt x="28218" y="154602"/>
                    </a:lnTo>
                    <a:lnTo>
                      <a:pt x="30758" y="163239"/>
                    </a:lnTo>
                    <a:lnTo>
                      <a:pt x="31387" y="165465"/>
                    </a:lnTo>
                    <a:lnTo>
                      <a:pt x="30505" y="162204"/>
                    </a:lnTo>
                    <a:lnTo>
                      <a:pt x="28815" y="155178"/>
                    </a:lnTo>
                    <a:lnTo>
                      <a:pt x="26996" y="145697"/>
                    </a:lnTo>
                    <a:lnTo>
                      <a:pt x="25399" y="134637"/>
                    </a:lnTo>
                    <a:lnTo>
                      <a:pt x="23972" y="122721"/>
                    </a:lnTo>
                    <a:lnTo>
                      <a:pt x="22388" y="110614"/>
                    </a:lnTo>
                    <a:lnTo>
                      <a:pt x="20477" y="98680"/>
                    </a:lnTo>
                    <a:lnTo>
                      <a:pt x="18698" y="87201"/>
                    </a:lnTo>
                    <a:lnTo>
                      <a:pt x="18020" y="76480"/>
                    </a:lnTo>
                    <a:lnTo>
                      <a:pt x="18905" y="66598"/>
                    </a:lnTo>
                    <a:lnTo>
                      <a:pt x="21485" y="57468"/>
                    </a:lnTo>
                    <a:lnTo>
                      <a:pt x="25815" y="48940"/>
                    </a:lnTo>
                    <a:lnTo>
                      <a:pt x="31733" y="40869"/>
                    </a:lnTo>
                    <a:lnTo>
                      <a:pt x="38944" y="33293"/>
                    </a:lnTo>
                    <a:lnTo>
                      <a:pt x="47139" y="26424"/>
                    </a:lnTo>
                    <a:lnTo>
                      <a:pt x="56037" y="20325"/>
                    </a:lnTo>
                    <a:lnTo>
                      <a:pt x="64975" y="15059"/>
                    </a:lnTo>
                    <a:lnTo>
                      <a:pt x="73775" y="10258"/>
                    </a:lnTo>
                    <a:lnTo>
                      <a:pt x="83205" y="5497"/>
                    </a:lnTo>
                    <a:lnTo>
                      <a:pt x="9475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3893438" y="2493082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1999" y="32463"/>
                    </a:lnTo>
                    <a:lnTo>
                      <a:pt x="3686" y="42937"/>
                    </a:lnTo>
                    <a:lnTo>
                      <a:pt x="5354" y="53929"/>
                    </a:lnTo>
                    <a:lnTo>
                      <a:pt x="6772" y="65558"/>
                    </a:lnTo>
                    <a:lnTo>
                      <a:pt x="8075" y="77367"/>
                    </a:lnTo>
                    <a:lnTo>
                      <a:pt x="9907" y="89689"/>
                    </a:lnTo>
                    <a:lnTo>
                      <a:pt x="13546" y="104725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3882909" y="2377269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3992761" y="2472025"/>
                <a:ext cx="79663" cy="151004"/>
              </a:xfrm>
              <a:custGeom>
                <a:avLst/>
                <a:gdLst/>
                <a:ahLst/>
                <a:cxnLst/>
                <a:rect l="0" t="0" r="0" b="0"/>
                <a:pathLst>
                  <a:path w="79663" h="151004">
                    <a:moveTo>
                      <a:pt x="69133" y="0"/>
                    </a:moveTo>
                    <a:lnTo>
                      <a:pt x="57532" y="134"/>
                    </a:lnTo>
                    <a:lnTo>
                      <a:pt x="47683" y="1415"/>
                    </a:lnTo>
                    <a:lnTo>
                      <a:pt x="38683" y="4017"/>
                    </a:lnTo>
                    <a:lnTo>
                      <a:pt x="30414" y="8082"/>
                    </a:lnTo>
                    <a:lnTo>
                      <a:pt x="23035" y="14011"/>
                    </a:lnTo>
                    <a:lnTo>
                      <a:pt x="16569" y="21851"/>
                    </a:lnTo>
                    <a:lnTo>
                      <a:pt x="11063" y="31349"/>
                    </a:lnTo>
                    <a:lnTo>
                      <a:pt x="6658" y="42156"/>
                    </a:lnTo>
                    <a:lnTo>
                      <a:pt x="3327" y="53935"/>
                    </a:lnTo>
                    <a:lnTo>
                      <a:pt x="1072" y="66247"/>
                    </a:lnTo>
                    <a:lnTo>
                      <a:pt x="0" y="78576"/>
                    </a:lnTo>
                    <a:lnTo>
                      <a:pt x="60" y="90636"/>
                    </a:lnTo>
                    <a:lnTo>
                      <a:pt x="1235" y="102191"/>
                    </a:lnTo>
                    <a:lnTo>
                      <a:pt x="3619" y="112958"/>
                    </a:lnTo>
                    <a:lnTo>
                      <a:pt x="7157" y="122858"/>
                    </a:lnTo>
                    <a:lnTo>
                      <a:pt x="11989" y="131660"/>
                    </a:lnTo>
                    <a:lnTo>
                      <a:pt x="18515" y="138902"/>
                    </a:lnTo>
                    <a:lnTo>
                      <a:pt x="26782" y="144473"/>
                    </a:lnTo>
                    <a:lnTo>
                      <a:pt x="36148" y="148382"/>
                    </a:lnTo>
                    <a:lnTo>
                      <a:pt x="46476" y="150858"/>
                    </a:lnTo>
                    <a:lnTo>
                      <a:pt x="59792" y="151003"/>
                    </a:lnTo>
                    <a:lnTo>
                      <a:pt x="79662" y="1473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136824" y="2493082"/>
                <a:ext cx="114584" cy="137293"/>
              </a:xfrm>
              <a:custGeom>
                <a:avLst/>
                <a:gdLst/>
                <a:ahLst/>
                <a:cxnLst/>
                <a:rect l="0" t="0" r="0" b="0"/>
                <a:pathLst>
                  <a:path w="114584" h="137293">
                    <a:moveTo>
                      <a:pt x="9298" y="0"/>
                    </a:moveTo>
                    <a:lnTo>
                      <a:pt x="6431" y="8868"/>
                    </a:lnTo>
                    <a:lnTo>
                      <a:pt x="4289" y="17855"/>
                    </a:lnTo>
                    <a:lnTo>
                      <a:pt x="2686" y="27851"/>
                    </a:lnTo>
                    <a:lnTo>
                      <a:pt x="1506" y="38831"/>
                    </a:lnTo>
                    <a:lnTo>
                      <a:pt x="657" y="50643"/>
                    </a:lnTo>
                    <a:lnTo>
                      <a:pt x="69" y="63092"/>
                    </a:lnTo>
                    <a:lnTo>
                      <a:pt x="0" y="75684"/>
                    </a:lnTo>
                    <a:lnTo>
                      <a:pt x="1012" y="87668"/>
                    </a:lnTo>
                    <a:lnTo>
                      <a:pt x="3330" y="98679"/>
                    </a:lnTo>
                    <a:lnTo>
                      <a:pt x="7023" y="108543"/>
                    </a:lnTo>
                    <a:lnTo>
                      <a:pt x="12176" y="117104"/>
                    </a:lnTo>
                    <a:lnTo>
                      <a:pt x="18683" y="124409"/>
                    </a:lnTo>
                    <a:lnTo>
                      <a:pt x="26305" y="130333"/>
                    </a:lnTo>
                    <a:lnTo>
                      <a:pt x="34784" y="134497"/>
                    </a:lnTo>
                    <a:lnTo>
                      <a:pt x="43881" y="136847"/>
                    </a:lnTo>
                    <a:lnTo>
                      <a:pt x="53088" y="137292"/>
                    </a:lnTo>
                    <a:lnTo>
                      <a:pt x="61657" y="135547"/>
                    </a:lnTo>
                    <a:lnTo>
                      <a:pt x="69229" y="131667"/>
                    </a:lnTo>
                    <a:lnTo>
                      <a:pt x="75804" y="125979"/>
                    </a:lnTo>
                    <a:lnTo>
                      <a:pt x="81535" y="118881"/>
                    </a:lnTo>
                    <a:lnTo>
                      <a:pt x="86616" y="110736"/>
                    </a:lnTo>
                    <a:lnTo>
                      <a:pt x="91217" y="101678"/>
                    </a:lnTo>
                    <a:lnTo>
                      <a:pt x="95475" y="91620"/>
                    </a:lnTo>
                    <a:lnTo>
                      <a:pt x="99490" y="80606"/>
                    </a:lnTo>
                    <a:lnTo>
                      <a:pt x="103185" y="69007"/>
                    </a:lnTo>
                    <a:lnTo>
                      <a:pt x="106680" y="56103"/>
                    </a:lnTo>
                    <a:lnTo>
                      <a:pt x="110285" y="38525"/>
                    </a:lnTo>
                    <a:lnTo>
                      <a:pt x="114583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4304050" y="2335154"/>
                <a:ext cx="10529" cy="29480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94800">
                    <a:moveTo>
                      <a:pt x="0" y="0"/>
                    </a:moveTo>
                    <a:lnTo>
                      <a:pt x="0" y="11803"/>
                    </a:lnTo>
                    <a:lnTo>
                      <a:pt x="0" y="23572"/>
                    </a:lnTo>
                    <a:lnTo>
                      <a:pt x="0" y="36467"/>
                    </a:lnTo>
                    <a:lnTo>
                      <a:pt x="0" y="50488"/>
                    </a:lnTo>
                    <a:lnTo>
                      <a:pt x="0" y="65464"/>
                    </a:lnTo>
                    <a:lnTo>
                      <a:pt x="0" y="81187"/>
                    </a:lnTo>
                    <a:lnTo>
                      <a:pt x="0" y="97462"/>
                    </a:lnTo>
                    <a:lnTo>
                      <a:pt x="0" y="114135"/>
                    </a:lnTo>
                    <a:lnTo>
                      <a:pt x="0" y="131080"/>
                    </a:lnTo>
                    <a:lnTo>
                      <a:pt x="0" y="148051"/>
                    </a:lnTo>
                    <a:lnTo>
                      <a:pt x="0" y="164677"/>
                    </a:lnTo>
                    <a:lnTo>
                      <a:pt x="4" y="180787"/>
                    </a:lnTo>
                    <a:lnTo>
                      <a:pt x="177" y="196386"/>
                    </a:lnTo>
                    <a:lnTo>
                      <a:pt x="825" y="211555"/>
                    </a:lnTo>
                    <a:lnTo>
                      <a:pt x="2074" y="226377"/>
                    </a:lnTo>
                    <a:lnTo>
                      <a:pt x="3735" y="240530"/>
                    </a:lnTo>
                    <a:lnTo>
                      <a:pt x="5562" y="254772"/>
                    </a:lnTo>
                    <a:lnTo>
                      <a:pt x="7716" y="271476"/>
                    </a:lnTo>
                    <a:lnTo>
                      <a:pt x="10528" y="2947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4452501" y="2356211"/>
                <a:ext cx="20006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20006" h="284271">
                    <a:moveTo>
                      <a:pt x="9476" y="0"/>
                    </a:moveTo>
                    <a:lnTo>
                      <a:pt x="6609" y="8936"/>
                    </a:lnTo>
                    <a:lnTo>
                      <a:pt x="4467" y="18563"/>
                    </a:lnTo>
                    <a:lnTo>
                      <a:pt x="2864" y="29855"/>
                    </a:lnTo>
                    <a:lnTo>
                      <a:pt x="1684" y="42695"/>
                    </a:lnTo>
                    <a:lnTo>
                      <a:pt x="835" y="56823"/>
                    </a:lnTo>
                    <a:lnTo>
                      <a:pt x="242" y="71948"/>
                    </a:lnTo>
                    <a:lnTo>
                      <a:pt x="0" y="87809"/>
                    </a:lnTo>
                    <a:lnTo>
                      <a:pt x="365" y="104197"/>
                    </a:lnTo>
                    <a:lnTo>
                      <a:pt x="1420" y="120950"/>
                    </a:lnTo>
                    <a:lnTo>
                      <a:pt x="2942" y="137789"/>
                    </a:lnTo>
                    <a:lnTo>
                      <a:pt x="4502" y="154328"/>
                    </a:lnTo>
                    <a:lnTo>
                      <a:pt x="5850" y="170379"/>
                    </a:lnTo>
                    <a:lnTo>
                      <a:pt x="7076" y="185938"/>
                    </a:lnTo>
                    <a:lnTo>
                      <a:pt x="8506" y="201080"/>
                    </a:lnTo>
                    <a:lnTo>
                      <a:pt x="10314" y="215885"/>
                    </a:lnTo>
                    <a:lnTo>
                      <a:pt x="12369" y="230025"/>
                    </a:lnTo>
                    <a:lnTo>
                      <a:pt x="14511" y="244258"/>
                    </a:lnTo>
                    <a:lnTo>
                      <a:pt x="16930" y="260955"/>
                    </a:lnTo>
                    <a:lnTo>
                      <a:pt x="20005" y="2842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4377749" y="2473106"/>
                <a:ext cx="157929" cy="944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9448">
                    <a:moveTo>
                      <a:pt x="157928" y="9447"/>
                    </a:moveTo>
                    <a:lnTo>
                      <a:pt x="148992" y="6581"/>
                    </a:lnTo>
                    <a:lnTo>
                      <a:pt x="139365" y="4439"/>
                    </a:lnTo>
                    <a:lnTo>
                      <a:pt x="128073" y="2836"/>
                    </a:lnTo>
                    <a:lnTo>
                      <a:pt x="115233" y="1655"/>
                    </a:lnTo>
                    <a:lnTo>
                      <a:pt x="101105" y="807"/>
                    </a:lnTo>
                    <a:lnTo>
                      <a:pt x="85993" y="214"/>
                    </a:lnTo>
                    <a:lnTo>
                      <a:pt x="70534" y="0"/>
                    </a:lnTo>
                    <a:lnTo>
                      <a:pt x="53952" y="572"/>
                    </a:lnTo>
                    <a:lnTo>
                      <a:pt x="32559" y="3095"/>
                    </a:lnTo>
                    <a:lnTo>
                      <a:pt x="0" y="944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4541601" y="2503610"/>
                <a:ext cx="109890" cy="112271"/>
              </a:xfrm>
              <a:custGeom>
                <a:avLst/>
                <a:gdLst/>
                <a:ahLst/>
                <a:cxnLst/>
                <a:rect l="0" t="0" r="0" b="0"/>
                <a:pathLst>
                  <a:path w="109890" h="112271">
                    <a:moveTo>
                      <a:pt x="4604" y="0"/>
                    </a:moveTo>
                    <a:lnTo>
                      <a:pt x="1804" y="8936"/>
                    </a:lnTo>
                    <a:lnTo>
                      <a:pt x="302" y="18563"/>
                    </a:lnTo>
                    <a:lnTo>
                      <a:pt x="0" y="29846"/>
                    </a:lnTo>
                    <a:lnTo>
                      <a:pt x="852" y="42340"/>
                    </a:lnTo>
                    <a:lnTo>
                      <a:pt x="2968" y="55171"/>
                    </a:lnTo>
                    <a:lnTo>
                      <a:pt x="6295" y="67781"/>
                    </a:lnTo>
                    <a:lnTo>
                      <a:pt x="10803" y="79646"/>
                    </a:lnTo>
                    <a:lnTo>
                      <a:pt x="16571" y="90144"/>
                    </a:lnTo>
                    <a:lnTo>
                      <a:pt x="23523" y="99069"/>
                    </a:lnTo>
                    <a:lnTo>
                      <a:pt x="31459" y="106075"/>
                    </a:lnTo>
                    <a:lnTo>
                      <a:pt x="40156" y="110514"/>
                    </a:lnTo>
                    <a:lnTo>
                      <a:pt x="49408" y="112270"/>
                    </a:lnTo>
                    <a:lnTo>
                      <a:pt x="58890" y="111349"/>
                    </a:lnTo>
                    <a:lnTo>
                      <a:pt x="68175" y="107624"/>
                    </a:lnTo>
                    <a:lnTo>
                      <a:pt x="77039" y="101305"/>
                    </a:lnTo>
                    <a:lnTo>
                      <a:pt x="85125" y="92846"/>
                    </a:lnTo>
                    <a:lnTo>
                      <a:pt x="91877" y="82742"/>
                    </a:lnTo>
                    <a:lnTo>
                      <a:pt x="97121" y="71444"/>
                    </a:lnTo>
                    <a:lnTo>
                      <a:pt x="101007" y="59522"/>
                    </a:lnTo>
                    <a:lnTo>
                      <a:pt x="104209" y="46301"/>
                    </a:lnTo>
                    <a:lnTo>
                      <a:pt x="107009" y="28391"/>
                    </a:lnTo>
                    <a:lnTo>
                      <a:pt x="10988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707801" y="2440439"/>
                <a:ext cx="80560" cy="143062"/>
              </a:xfrm>
              <a:custGeom>
                <a:avLst/>
                <a:gdLst/>
                <a:ahLst/>
                <a:cxnLst/>
                <a:rect l="0" t="0" r="0" b="0"/>
                <a:pathLst>
                  <a:path w="80560" h="143062">
                    <a:moveTo>
                      <a:pt x="6860" y="105286"/>
                    </a:moveTo>
                    <a:lnTo>
                      <a:pt x="9794" y="114087"/>
                    </a:lnTo>
                    <a:lnTo>
                      <a:pt x="12576" y="122434"/>
                    </a:lnTo>
                    <a:lnTo>
                      <a:pt x="15437" y="131103"/>
                    </a:lnTo>
                    <a:lnTo>
                      <a:pt x="17025" y="139069"/>
                    </a:lnTo>
                    <a:lnTo>
                      <a:pt x="15521" y="143061"/>
                    </a:lnTo>
                    <a:lnTo>
                      <a:pt x="11914" y="141556"/>
                    </a:lnTo>
                    <a:lnTo>
                      <a:pt x="8075" y="136468"/>
                    </a:lnTo>
                    <a:lnTo>
                      <a:pt x="4821" y="128920"/>
                    </a:lnTo>
                    <a:lnTo>
                      <a:pt x="2318" y="119532"/>
                    </a:lnTo>
                    <a:lnTo>
                      <a:pt x="656" y="108934"/>
                    </a:lnTo>
                    <a:lnTo>
                      <a:pt x="0" y="97810"/>
                    </a:lnTo>
                    <a:lnTo>
                      <a:pt x="348" y="86585"/>
                    </a:lnTo>
                    <a:lnTo>
                      <a:pt x="1721" y="75603"/>
                    </a:lnTo>
                    <a:lnTo>
                      <a:pt x="4240" y="65226"/>
                    </a:lnTo>
                    <a:lnTo>
                      <a:pt x="7864" y="55584"/>
                    </a:lnTo>
                    <a:lnTo>
                      <a:pt x="12585" y="46787"/>
                    </a:lnTo>
                    <a:lnTo>
                      <a:pt x="18503" y="39016"/>
                    </a:lnTo>
                    <a:lnTo>
                      <a:pt x="25554" y="32267"/>
                    </a:lnTo>
                    <a:lnTo>
                      <a:pt x="33479" y="26347"/>
                    </a:lnTo>
                    <a:lnTo>
                      <a:pt x="42897" y="20283"/>
                    </a:lnTo>
                    <a:lnTo>
                      <a:pt x="56868" y="12420"/>
                    </a:lnTo>
                    <a:lnTo>
                      <a:pt x="8055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4826596" y="2512983"/>
                <a:ext cx="161807" cy="116971"/>
              </a:xfrm>
              <a:custGeom>
                <a:avLst/>
                <a:gdLst/>
                <a:ahLst/>
                <a:cxnLst/>
                <a:rect l="0" t="0" r="0" b="0"/>
                <a:pathLst>
                  <a:path w="161807" h="116971">
                    <a:moveTo>
                      <a:pt x="109163" y="32742"/>
                    </a:moveTo>
                    <a:lnTo>
                      <a:pt x="103229" y="24074"/>
                    </a:lnTo>
                    <a:lnTo>
                      <a:pt x="97024" y="17008"/>
                    </a:lnTo>
                    <a:lnTo>
                      <a:pt x="89924" y="10911"/>
                    </a:lnTo>
                    <a:lnTo>
                      <a:pt x="81810" y="5856"/>
                    </a:lnTo>
                    <a:lnTo>
                      <a:pt x="72516" y="2290"/>
                    </a:lnTo>
                    <a:lnTo>
                      <a:pt x="62077" y="342"/>
                    </a:lnTo>
                    <a:lnTo>
                      <a:pt x="50998" y="0"/>
                    </a:lnTo>
                    <a:lnTo>
                      <a:pt x="40108" y="1281"/>
                    </a:lnTo>
                    <a:lnTo>
                      <a:pt x="29875" y="4045"/>
                    </a:lnTo>
                    <a:lnTo>
                      <a:pt x="20720" y="8509"/>
                    </a:lnTo>
                    <a:lnTo>
                      <a:pt x="13176" y="15310"/>
                    </a:lnTo>
                    <a:lnTo>
                      <a:pt x="7369" y="24587"/>
                    </a:lnTo>
                    <a:lnTo>
                      <a:pt x="3268" y="35883"/>
                    </a:lnTo>
                    <a:lnTo>
                      <a:pt x="867" y="48445"/>
                    </a:lnTo>
                    <a:lnTo>
                      <a:pt x="0" y="61689"/>
                    </a:lnTo>
                    <a:lnTo>
                      <a:pt x="872" y="74628"/>
                    </a:lnTo>
                    <a:lnTo>
                      <a:pt x="4109" y="85857"/>
                    </a:lnTo>
                    <a:lnTo>
                      <a:pt x="9833" y="94752"/>
                    </a:lnTo>
                    <a:lnTo>
                      <a:pt x="17422" y="100906"/>
                    </a:lnTo>
                    <a:lnTo>
                      <a:pt x="25810" y="103778"/>
                    </a:lnTo>
                    <a:lnTo>
                      <a:pt x="34297" y="103411"/>
                    </a:lnTo>
                    <a:lnTo>
                      <a:pt x="42585" y="100288"/>
                    </a:lnTo>
                    <a:lnTo>
                      <a:pt x="50596" y="95011"/>
                    </a:lnTo>
                    <a:lnTo>
                      <a:pt x="58345" y="88140"/>
                    </a:lnTo>
                    <a:lnTo>
                      <a:pt x="65716" y="80127"/>
                    </a:lnTo>
                    <a:lnTo>
                      <a:pt x="72455" y="71314"/>
                    </a:lnTo>
                    <a:lnTo>
                      <a:pt x="78491" y="61993"/>
                    </a:lnTo>
                    <a:lnTo>
                      <a:pt x="84424" y="53937"/>
                    </a:lnTo>
                    <a:lnTo>
                      <a:pt x="90486" y="50006"/>
                    </a:lnTo>
                    <a:lnTo>
                      <a:pt x="95847" y="50697"/>
                    </a:lnTo>
                    <a:lnTo>
                      <a:pt x="100495" y="54864"/>
                    </a:lnTo>
                    <a:lnTo>
                      <a:pt x="104674" y="61316"/>
                    </a:lnTo>
                    <a:lnTo>
                      <a:pt x="108745" y="69057"/>
                    </a:lnTo>
                    <a:lnTo>
                      <a:pt x="113131" y="77248"/>
                    </a:lnTo>
                    <a:lnTo>
                      <a:pt x="118032" y="85414"/>
                    </a:lnTo>
                    <a:lnTo>
                      <a:pt x="123530" y="93079"/>
                    </a:lnTo>
                    <a:lnTo>
                      <a:pt x="130446" y="100375"/>
                    </a:lnTo>
                    <a:lnTo>
                      <a:pt x="141627" y="107936"/>
                    </a:lnTo>
                    <a:lnTo>
                      <a:pt x="161806" y="1169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5022700" y="2303569"/>
                <a:ext cx="18345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315856">
                    <a:moveTo>
                      <a:pt x="7816" y="0"/>
                    </a:moveTo>
                    <a:lnTo>
                      <a:pt x="4949" y="11802"/>
                    </a:lnTo>
                    <a:lnTo>
                      <a:pt x="2807" y="23571"/>
                    </a:lnTo>
                    <a:lnTo>
                      <a:pt x="1209" y="36471"/>
                    </a:lnTo>
                    <a:lnTo>
                      <a:pt x="200" y="50665"/>
                    </a:lnTo>
                    <a:lnTo>
                      <a:pt x="0" y="66289"/>
                    </a:lnTo>
                    <a:lnTo>
                      <a:pt x="651" y="83261"/>
                    </a:lnTo>
                    <a:lnTo>
                      <a:pt x="1890" y="101189"/>
                    </a:lnTo>
                    <a:lnTo>
                      <a:pt x="3254" y="119509"/>
                    </a:lnTo>
                    <a:lnTo>
                      <a:pt x="4467" y="137853"/>
                    </a:lnTo>
                    <a:lnTo>
                      <a:pt x="5603" y="155743"/>
                    </a:lnTo>
                    <a:lnTo>
                      <a:pt x="6971" y="172529"/>
                    </a:lnTo>
                    <a:lnTo>
                      <a:pt x="8739" y="187970"/>
                    </a:lnTo>
                    <a:lnTo>
                      <a:pt x="10757" y="202320"/>
                    </a:lnTo>
                    <a:lnTo>
                      <a:pt x="12658" y="216120"/>
                    </a:lnTo>
                    <a:lnTo>
                      <a:pt x="14234" y="229741"/>
                    </a:lnTo>
                    <a:lnTo>
                      <a:pt x="15447" y="243331"/>
                    </a:lnTo>
                    <a:lnTo>
                      <a:pt x="16468" y="258550"/>
                    </a:lnTo>
                    <a:lnTo>
                      <a:pt x="17383" y="280096"/>
                    </a:lnTo>
                    <a:lnTo>
                      <a:pt x="18344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5304659" y="2514139"/>
                <a:ext cx="10127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0127" h="305327">
                    <a:moveTo>
                      <a:pt x="10126" y="0"/>
                    </a:moveTo>
                    <a:lnTo>
                      <a:pt x="7259" y="11735"/>
                    </a:lnTo>
                    <a:lnTo>
                      <a:pt x="5117" y="22864"/>
                    </a:lnTo>
                    <a:lnTo>
                      <a:pt x="3515" y="34467"/>
                    </a:lnTo>
                    <a:lnTo>
                      <a:pt x="2334" y="46801"/>
                    </a:lnTo>
                    <a:lnTo>
                      <a:pt x="1485" y="60109"/>
                    </a:lnTo>
                    <a:lnTo>
                      <a:pt x="888" y="74423"/>
                    </a:lnTo>
                    <a:lnTo>
                      <a:pt x="473" y="89773"/>
                    </a:lnTo>
                    <a:lnTo>
                      <a:pt x="190" y="106283"/>
                    </a:lnTo>
                    <a:lnTo>
                      <a:pt x="0" y="123899"/>
                    </a:lnTo>
                    <a:lnTo>
                      <a:pt x="42" y="142116"/>
                    </a:lnTo>
                    <a:lnTo>
                      <a:pt x="602" y="160110"/>
                    </a:lnTo>
                    <a:lnTo>
                      <a:pt x="1792" y="177432"/>
                    </a:lnTo>
                    <a:lnTo>
                      <a:pt x="3405" y="193994"/>
                    </a:lnTo>
                    <a:lnTo>
                      <a:pt x="5026" y="209883"/>
                    </a:lnTo>
                    <a:lnTo>
                      <a:pt x="6412" y="225229"/>
                    </a:lnTo>
                    <a:lnTo>
                      <a:pt x="7495" y="239949"/>
                    </a:lnTo>
                    <a:lnTo>
                      <a:pt x="8414" y="255387"/>
                    </a:lnTo>
                    <a:lnTo>
                      <a:pt x="9245" y="275136"/>
                    </a:lnTo>
                    <a:lnTo>
                      <a:pt x="10126" y="3053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5251614" y="2417231"/>
                <a:ext cx="196001" cy="191665"/>
              </a:xfrm>
              <a:custGeom>
                <a:avLst/>
                <a:gdLst/>
                <a:ahLst/>
                <a:cxnLst/>
                <a:rect l="0" t="0" r="0" b="0"/>
                <a:pathLst>
                  <a:path w="196001" h="191665">
                    <a:moveTo>
                      <a:pt x="0" y="75851"/>
                    </a:moveTo>
                    <a:lnTo>
                      <a:pt x="3067" y="64250"/>
                    </a:lnTo>
                    <a:lnTo>
                      <a:pt x="7131" y="54401"/>
                    </a:lnTo>
                    <a:lnTo>
                      <a:pt x="12623" y="45401"/>
                    </a:lnTo>
                    <a:lnTo>
                      <a:pt x="19383" y="37132"/>
                    </a:lnTo>
                    <a:lnTo>
                      <a:pt x="27181" y="29753"/>
                    </a:lnTo>
                    <a:lnTo>
                      <a:pt x="35783" y="23283"/>
                    </a:lnTo>
                    <a:lnTo>
                      <a:pt x="45141" y="17604"/>
                    </a:lnTo>
                    <a:lnTo>
                      <a:pt x="55395" y="12550"/>
                    </a:lnTo>
                    <a:lnTo>
                      <a:pt x="66542" y="7971"/>
                    </a:lnTo>
                    <a:lnTo>
                      <a:pt x="78298" y="4063"/>
                    </a:lnTo>
                    <a:lnTo>
                      <a:pt x="90188" y="1343"/>
                    </a:lnTo>
                    <a:lnTo>
                      <a:pt x="101926" y="0"/>
                    </a:lnTo>
                    <a:lnTo>
                      <a:pt x="113418" y="82"/>
                    </a:lnTo>
                    <a:lnTo>
                      <a:pt x="124667" y="1658"/>
                    </a:lnTo>
                    <a:lnTo>
                      <a:pt x="135706" y="4613"/>
                    </a:lnTo>
                    <a:lnTo>
                      <a:pt x="146256" y="8868"/>
                    </a:lnTo>
                    <a:lnTo>
                      <a:pt x="155741" y="14465"/>
                    </a:lnTo>
                    <a:lnTo>
                      <a:pt x="163937" y="21302"/>
                    </a:lnTo>
                    <a:lnTo>
                      <a:pt x="170933" y="29162"/>
                    </a:lnTo>
                    <a:lnTo>
                      <a:pt x="176948" y="37808"/>
                    </a:lnTo>
                    <a:lnTo>
                      <a:pt x="182214" y="47034"/>
                    </a:lnTo>
                    <a:lnTo>
                      <a:pt x="186769" y="56839"/>
                    </a:lnTo>
                    <a:lnTo>
                      <a:pt x="190464" y="67405"/>
                    </a:lnTo>
                    <a:lnTo>
                      <a:pt x="193283" y="78769"/>
                    </a:lnTo>
                    <a:lnTo>
                      <a:pt x="195177" y="90672"/>
                    </a:lnTo>
                    <a:lnTo>
                      <a:pt x="196000" y="102662"/>
                    </a:lnTo>
                    <a:lnTo>
                      <a:pt x="195769" y="114463"/>
                    </a:lnTo>
                    <a:lnTo>
                      <a:pt x="194479" y="125828"/>
                    </a:lnTo>
                    <a:lnTo>
                      <a:pt x="192016" y="136460"/>
                    </a:lnTo>
                    <a:lnTo>
                      <a:pt x="188426" y="146271"/>
                    </a:lnTo>
                    <a:lnTo>
                      <a:pt x="183557" y="155181"/>
                    </a:lnTo>
                    <a:lnTo>
                      <a:pt x="177008" y="163027"/>
                    </a:lnTo>
                    <a:lnTo>
                      <a:pt x="168712" y="169822"/>
                    </a:lnTo>
                    <a:lnTo>
                      <a:pt x="158885" y="175556"/>
                    </a:lnTo>
                    <a:lnTo>
                      <a:pt x="147849" y="180118"/>
                    </a:lnTo>
                    <a:lnTo>
                      <a:pt x="135926" y="183559"/>
                    </a:lnTo>
                    <a:lnTo>
                      <a:pt x="123978" y="186063"/>
                    </a:lnTo>
                    <a:lnTo>
                      <a:pt x="112224" y="188106"/>
                    </a:lnTo>
                    <a:lnTo>
                      <a:pt x="99638" y="189870"/>
                    </a:lnTo>
                    <a:lnTo>
                      <a:pt x="84228" y="19166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5492791" y="2450968"/>
                <a:ext cx="74679" cy="121298"/>
              </a:xfrm>
              <a:custGeom>
                <a:avLst/>
                <a:gdLst/>
                <a:ahLst/>
                <a:cxnLst/>
                <a:rect l="0" t="0" r="0" b="0"/>
                <a:pathLst>
                  <a:path w="74679" h="121298">
                    <a:moveTo>
                      <a:pt x="979" y="73699"/>
                    </a:moveTo>
                    <a:lnTo>
                      <a:pt x="6779" y="82568"/>
                    </a:lnTo>
                    <a:lnTo>
                      <a:pt x="11703" y="91555"/>
                    </a:lnTo>
                    <a:lnTo>
                      <a:pt x="16184" y="101528"/>
                    </a:lnTo>
                    <a:lnTo>
                      <a:pt x="19562" y="111651"/>
                    </a:lnTo>
                    <a:lnTo>
                      <a:pt x="20214" y="118985"/>
                    </a:lnTo>
                    <a:lnTo>
                      <a:pt x="18163" y="121297"/>
                    </a:lnTo>
                    <a:lnTo>
                      <a:pt x="15054" y="119463"/>
                    </a:lnTo>
                    <a:lnTo>
                      <a:pt x="11632" y="114576"/>
                    </a:lnTo>
                    <a:lnTo>
                      <a:pt x="8122" y="107271"/>
                    </a:lnTo>
                    <a:lnTo>
                      <a:pt x="4602" y="98072"/>
                    </a:lnTo>
                    <a:lnTo>
                      <a:pt x="1586" y="87606"/>
                    </a:lnTo>
                    <a:lnTo>
                      <a:pt x="0" y="76572"/>
                    </a:lnTo>
                    <a:lnTo>
                      <a:pt x="239" y="65411"/>
                    </a:lnTo>
                    <a:lnTo>
                      <a:pt x="2367" y="54642"/>
                    </a:lnTo>
                    <a:lnTo>
                      <a:pt x="6387" y="44940"/>
                    </a:lnTo>
                    <a:lnTo>
                      <a:pt x="12093" y="36565"/>
                    </a:lnTo>
                    <a:lnTo>
                      <a:pt x="19160" y="29433"/>
                    </a:lnTo>
                    <a:lnTo>
                      <a:pt x="27258" y="23317"/>
                    </a:lnTo>
                    <a:lnTo>
                      <a:pt x="36092" y="17981"/>
                    </a:lnTo>
                    <a:lnTo>
                      <a:pt x="44985" y="13362"/>
                    </a:lnTo>
                    <a:lnTo>
                      <a:pt x="53751" y="9130"/>
                    </a:lnTo>
                    <a:lnTo>
                      <a:pt x="63153" y="4907"/>
                    </a:lnTo>
                    <a:lnTo>
                      <a:pt x="7467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5589789" y="2501026"/>
                <a:ext cx="129527" cy="121411"/>
              </a:xfrm>
              <a:custGeom>
                <a:avLst/>
                <a:gdLst/>
                <a:ahLst/>
                <a:cxnLst/>
                <a:rect l="0" t="0" r="0" b="0"/>
                <a:pathLst>
                  <a:path w="129527" h="121411">
                    <a:moveTo>
                      <a:pt x="72437" y="13113"/>
                    </a:moveTo>
                    <a:lnTo>
                      <a:pt x="60835" y="13247"/>
                    </a:lnTo>
                    <a:lnTo>
                      <a:pt x="50987" y="14528"/>
                    </a:lnTo>
                    <a:lnTo>
                      <a:pt x="41982" y="17125"/>
                    </a:lnTo>
                    <a:lnTo>
                      <a:pt x="33541" y="21017"/>
                    </a:lnTo>
                    <a:lnTo>
                      <a:pt x="25513" y="26299"/>
                    </a:lnTo>
                    <a:lnTo>
                      <a:pt x="17804" y="32885"/>
                    </a:lnTo>
                    <a:lnTo>
                      <a:pt x="10817" y="40558"/>
                    </a:lnTo>
                    <a:lnTo>
                      <a:pt x="5412" y="49069"/>
                    </a:lnTo>
                    <a:lnTo>
                      <a:pt x="1927" y="58195"/>
                    </a:lnTo>
                    <a:lnTo>
                      <a:pt x="232" y="67761"/>
                    </a:lnTo>
                    <a:lnTo>
                      <a:pt x="0" y="77635"/>
                    </a:lnTo>
                    <a:lnTo>
                      <a:pt x="899" y="87706"/>
                    </a:lnTo>
                    <a:lnTo>
                      <a:pt x="3280" y="97416"/>
                    </a:lnTo>
                    <a:lnTo>
                      <a:pt x="8137" y="105799"/>
                    </a:lnTo>
                    <a:lnTo>
                      <a:pt x="15804" y="112428"/>
                    </a:lnTo>
                    <a:lnTo>
                      <a:pt x="25697" y="117217"/>
                    </a:lnTo>
                    <a:lnTo>
                      <a:pt x="36711" y="120148"/>
                    </a:lnTo>
                    <a:lnTo>
                      <a:pt x="48079" y="121410"/>
                    </a:lnTo>
                    <a:lnTo>
                      <a:pt x="59437" y="121158"/>
                    </a:lnTo>
                    <a:lnTo>
                      <a:pt x="70655" y="119410"/>
                    </a:lnTo>
                    <a:lnTo>
                      <a:pt x="81702" y="116310"/>
                    </a:lnTo>
                    <a:lnTo>
                      <a:pt x="92270" y="111945"/>
                    </a:lnTo>
                    <a:lnTo>
                      <a:pt x="101775" y="106266"/>
                    </a:lnTo>
                    <a:lnTo>
                      <a:pt x="109984" y="99368"/>
                    </a:lnTo>
                    <a:lnTo>
                      <a:pt x="116820" y="91295"/>
                    </a:lnTo>
                    <a:lnTo>
                      <a:pt x="122196" y="81974"/>
                    </a:lnTo>
                    <a:lnTo>
                      <a:pt x="126210" y="71484"/>
                    </a:lnTo>
                    <a:lnTo>
                      <a:pt x="128772" y="60187"/>
                    </a:lnTo>
                    <a:lnTo>
                      <a:pt x="129526" y="48612"/>
                    </a:lnTo>
                    <a:lnTo>
                      <a:pt x="128434" y="37102"/>
                    </a:lnTo>
                    <a:lnTo>
                      <a:pt x="125412" y="26274"/>
                    </a:lnTo>
                    <a:lnTo>
                      <a:pt x="120186" y="17067"/>
                    </a:lnTo>
                    <a:lnTo>
                      <a:pt x="112826" y="9848"/>
                    </a:lnTo>
                    <a:lnTo>
                      <a:pt x="103890" y="4664"/>
                    </a:lnTo>
                    <a:lnTo>
                      <a:pt x="93161" y="1112"/>
                    </a:lnTo>
                    <a:lnTo>
                      <a:pt x="77463" y="0"/>
                    </a:lnTo>
                    <a:lnTo>
                      <a:pt x="51380" y="25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5756151" y="2285316"/>
                <a:ext cx="106117" cy="355166"/>
              </a:xfrm>
              <a:custGeom>
                <a:avLst/>
                <a:gdLst/>
                <a:ahLst/>
                <a:cxnLst/>
                <a:rect l="0" t="0" r="0" b="0"/>
                <a:pathLst>
                  <a:path w="106117" h="355166">
                    <a:moveTo>
                      <a:pt x="85059" y="291994"/>
                    </a:moveTo>
                    <a:lnTo>
                      <a:pt x="84926" y="280326"/>
                    </a:lnTo>
                    <a:lnTo>
                      <a:pt x="83646" y="269837"/>
                    </a:lnTo>
                    <a:lnTo>
                      <a:pt x="81043" y="259549"/>
                    </a:lnTo>
                    <a:lnTo>
                      <a:pt x="76978" y="249766"/>
                    </a:lnTo>
                    <a:lnTo>
                      <a:pt x="71048" y="241367"/>
                    </a:lnTo>
                    <a:lnTo>
                      <a:pt x="63217" y="234747"/>
                    </a:lnTo>
                    <a:lnTo>
                      <a:pt x="54065" y="230141"/>
                    </a:lnTo>
                    <a:lnTo>
                      <a:pt x="44554" y="227869"/>
                    </a:lnTo>
                    <a:lnTo>
                      <a:pt x="35282" y="227868"/>
                    </a:lnTo>
                    <a:lnTo>
                      <a:pt x="26621" y="229952"/>
                    </a:lnTo>
                    <a:lnTo>
                      <a:pt x="18884" y="234001"/>
                    </a:lnTo>
                    <a:lnTo>
                      <a:pt x="12141" y="239760"/>
                    </a:lnTo>
                    <a:lnTo>
                      <a:pt x="6595" y="247047"/>
                    </a:lnTo>
                    <a:lnTo>
                      <a:pt x="2686" y="255831"/>
                    </a:lnTo>
                    <a:lnTo>
                      <a:pt x="503" y="265955"/>
                    </a:lnTo>
                    <a:lnTo>
                      <a:pt x="0" y="277007"/>
                    </a:lnTo>
                    <a:lnTo>
                      <a:pt x="1175" y="288416"/>
                    </a:lnTo>
                    <a:lnTo>
                      <a:pt x="3857" y="299820"/>
                    </a:lnTo>
                    <a:lnTo>
                      <a:pt x="7927" y="310746"/>
                    </a:lnTo>
                    <a:lnTo>
                      <a:pt x="13399" y="320552"/>
                    </a:lnTo>
                    <a:lnTo>
                      <a:pt x="20147" y="328976"/>
                    </a:lnTo>
                    <a:lnTo>
                      <a:pt x="27778" y="335463"/>
                    </a:lnTo>
                    <a:lnTo>
                      <a:pt x="35737" y="339014"/>
                    </a:lnTo>
                    <a:lnTo>
                      <a:pt x="43677" y="339357"/>
                    </a:lnTo>
                    <a:lnTo>
                      <a:pt x="51293" y="336672"/>
                    </a:lnTo>
                    <a:lnTo>
                      <a:pt x="58256" y="331224"/>
                    </a:lnTo>
                    <a:lnTo>
                      <a:pt x="64454" y="323452"/>
                    </a:lnTo>
                    <a:lnTo>
                      <a:pt x="69955" y="313866"/>
                    </a:lnTo>
                    <a:lnTo>
                      <a:pt x="74893" y="302932"/>
                    </a:lnTo>
                    <a:lnTo>
                      <a:pt x="79403" y="291027"/>
                    </a:lnTo>
                    <a:lnTo>
                      <a:pt x="83604" y="278274"/>
                    </a:lnTo>
                    <a:lnTo>
                      <a:pt x="87587" y="264577"/>
                    </a:lnTo>
                    <a:lnTo>
                      <a:pt x="91413" y="249953"/>
                    </a:lnTo>
                    <a:lnTo>
                      <a:pt x="94967" y="234538"/>
                    </a:lnTo>
                    <a:lnTo>
                      <a:pt x="97974" y="218504"/>
                    </a:lnTo>
                    <a:lnTo>
                      <a:pt x="100329" y="202012"/>
                    </a:lnTo>
                    <a:lnTo>
                      <a:pt x="102079" y="185191"/>
                    </a:lnTo>
                    <a:lnTo>
                      <a:pt x="103336" y="168139"/>
                    </a:lnTo>
                    <a:lnTo>
                      <a:pt x="104214" y="150936"/>
                    </a:lnTo>
                    <a:lnTo>
                      <a:pt x="104653" y="133960"/>
                    </a:lnTo>
                    <a:lnTo>
                      <a:pt x="104423" y="117862"/>
                    </a:lnTo>
                    <a:lnTo>
                      <a:pt x="103458" y="102919"/>
                    </a:lnTo>
                    <a:lnTo>
                      <a:pt x="101997" y="88918"/>
                    </a:lnTo>
                    <a:lnTo>
                      <a:pt x="100478" y="75361"/>
                    </a:lnTo>
                    <a:lnTo>
                      <a:pt x="99158" y="61907"/>
                    </a:lnTo>
                    <a:lnTo>
                      <a:pt x="97950" y="48564"/>
                    </a:lnTo>
                    <a:lnTo>
                      <a:pt x="96533" y="35591"/>
                    </a:lnTo>
                    <a:lnTo>
                      <a:pt x="94722" y="23141"/>
                    </a:lnTo>
                    <a:lnTo>
                      <a:pt x="92315" y="12023"/>
                    </a:lnTo>
                    <a:lnTo>
                      <a:pt x="88300" y="3917"/>
                    </a:lnTo>
                    <a:lnTo>
                      <a:pt x="82711" y="0"/>
                    </a:lnTo>
                    <a:lnTo>
                      <a:pt x="77554" y="502"/>
                    </a:lnTo>
                    <a:lnTo>
                      <a:pt x="73524" y="4775"/>
                    </a:lnTo>
                    <a:lnTo>
                      <a:pt x="70581" y="11947"/>
                    </a:lnTo>
                    <a:lnTo>
                      <a:pt x="68499" y="21235"/>
                    </a:lnTo>
                    <a:lnTo>
                      <a:pt x="67054" y="32025"/>
                    </a:lnTo>
                    <a:lnTo>
                      <a:pt x="66062" y="44027"/>
                    </a:lnTo>
                    <a:lnTo>
                      <a:pt x="65389" y="57220"/>
                    </a:lnTo>
                    <a:lnTo>
                      <a:pt x="64933" y="71510"/>
                    </a:lnTo>
                    <a:lnTo>
                      <a:pt x="64626" y="86871"/>
                    </a:lnTo>
                    <a:lnTo>
                      <a:pt x="64419" y="103401"/>
                    </a:lnTo>
                    <a:lnTo>
                      <a:pt x="64281" y="121041"/>
                    </a:lnTo>
                    <a:lnTo>
                      <a:pt x="64188" y="139447"/>
                    </a:lnTo>
                    <a:lnTo>
                      <a:pt x="64126" y="158102"/>
                    </a:lnTo>
                    <a:lnTo>
                      <a:pt x="64089" y="176687"/>
                    </a:lnTo>
                    <a:lnTo>
                      <a:pt x="64235" y="195081"/>
                    </a:lnTo>
                    <a:lnTo>
                      <a:pt x="64865" y="213271"/>
                    </a:lnTo>
                    <a:lnTo>
                      <a:pt x="66106" y="231276"/>
                    </a:lnTo>
                    <a:lnTo>
                      <a:pt x="67924" y="248808"/>
                    </a:lnTo>
                    <a:lnTo>
                      <a:pt x="70215" y="265289"/>
                    </a:lnTo>
                    <a:lnTo>
                      <a:pt x="72871" y="280483"/>
                    </a:lnTo>
                    <a:lnTo>
                      <a:pt x="75960" y="294314"/>
                    </a:lnTo>
                    <a:lnTo>
                      <a:pt x="79712" y="306693"/>
                    </a:lnTo>
                    <a:lnTo>
                      <a:pt x="84189" y="317716"/>
                    </a:lnTo>
                    <a:lnTo>
                      <a:pt x="89011" y="327318"/>
                    </a:lnTo>
                    <a:lnTo>
                      <a:pt x="93916" y="336132"/>
                    </a:lnTo>
                    <a:lnTo>
                      <a:pt x="99335" y="344935"/>
                    </a:lnTo>
                    <a:lnTo>
                      <a:pt x="106116" y="35516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5926669" y="2461497"/>
                <a:ext cx="89715" cy="163186"/>
              </a:xfrm>
              <a:custGeom>
                <a:avLst/>
                <a:gdLst/>
                <a:ahLst/>
                <a:cxnLst/>
                <a:rect l="0" t="0" r="0" b="0"/>
                <a:pathLst>
                  <a:path w="89715" h="163186">
                    <a:moveTo>
                      <a:pt x="9298" y="31585"/>
                    </a:moveTo>
                    <a:lnTo>
                      <a:pt x="6431" y="40453"/>
                    </a:lnTo>
                    <a:lnTo>
                      <a:pt x="4289" y="49440"/>
                    </a:lnTo>
                    <a:lnTo>
                      <a:pt x="2686" y="59436"/>
                    </a:lnTo>
                    <a:lnTo>
                      <a:pt x="1505" y="70416"/>
                    </a:lnTo>
                    <a:lnTo>
                      <a:pt x="657" y="82228"/>
                    </a:lnTo>
                    <a:lnTo>
                      <a:pt x="68" y="94682"/>
                    </a:lnTo>
                    <a:lnTo>
                      <a:pt x="0" y="107446"/>
                    </a:lnTo>
                    <a:lnTo>
                      <a:pt x="1011" y="120079"/>
                    </a:lnTo>
                    <a:lnTo>
                      <a:pt x="3330" y="132329"/>
                    </a:lnTo>
                    <a:lnTo>
                      <a:pt x="7023" y="143500"/>
                    </a:lnTo>
                    <a:lnTo>
                      <a:pt x="12177" y="152413"/>
                    </a:lnTo>
                    <a:lnTo>
                      <a:pt x="18678" y="158619"/>
                    </a:lnTo>
                    <a:lnTo>
                      <a:pt x="26128" y="162157"/>
                    </a:lnTo>
                    <a:lnTo>
                      <a:pt x="33958" y="163185"/>
                    </a:lnTo>
                    <a:lnTo>
                      <a:pt x="41807" y="162059"/>
                    </a:lnTo>
                    <a:lnTo>
                      <a:pt x="49361" y="159070"/>
                    </a:lnTo>
                    <a:lnTo>
                      <a:pt x="56280" y="154340"/>
                    </a:lnTo>
                    <a:lnTo>
                      <a:pt x="62450" y="148093"/>
                    </a:lnTo>
                    <a:lnTo>
                      <a:pt x="67933" y="140632"/>
                    </a:lnTo>
                    <a:lnTo>
                      <a:pt x="72857" y="132254"/>
                    </a:lnTo>
                    <a:lnTo>
                      <a:pt x="77354" y="123208"/>
                    </a:lnTo>
                    <a:lnTo>
                      <a:pt x="81377" y="113525"/>
                    </a:lnTo>
                    <a:lnTo>
                      <a:pt x="84707" y="103039"/>
                    </a:lnTo>
                    <a:lnTo>
                      <a:pt x="87277" y="91729"/>
                    </a:lnTo>
                    <a:lnTo>
                      <a:pt x="89004" y="79862"/>
                    </a:lnTo>
                    <a:lnTo>
                      <a:pt x="89714" y="67897"/>
                    </a:lnTo>
                    <a:lnTo>
                      <a:pt x="89416" y="56116"/>
                    </a:lnTo>
                    <a:lnTo>
                      <a:pt x="88412" y="44868"/>
                    </a:lnTo>
                    <a:lnTo>
                      <a:pt x="87107" y="33437"/>
                    </a:lnTo>
                    <a:lnTo>
                      <a:pt x="85386" y="19707"/>
                    </a:lnTo>
                    <a:lnTo>
                      <a:pt x="8299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6061340" y="2482524"/>
                <a:ext cx="127311" cy="146989"/>
              </a:xfrm>
              <a:custGeom>
                <a:avLst/>
                <a:gdLst/>
                <a:ahLst/>
                <a:cxnLst/>
                <a:rect l="0" t="0" r="0" b="0"/>
                <a:pathLst>
                  <a:path w="127311" h="146989">
                    <a:moveTo>
                      <a:pt x="106254" y="21086"/>
                    </a:moveTo>
                    <a:lnTo>
                      <a:pt x="100319" y="15286"/>
                    </a:lnTo>
                    <a:lnTo>
                      <a:pt x="94115" y="10362"/>
                    </a:lnTo>
                    <a:lnTo>
                      <a:pt x="87018" y="5873"/>
                    </a:lnTo>
                    <a:lnTo>
                      <a:pt x="79078" y="2171"/>
                    </a:lnTo>
                    <a:lnTo>
                      <a:pt x="70432" y="102"/>
                    </a:lnTo>
                    <a:lnTo>
                      <a:pt x="61242" y="0"/>
                    </a:lnTo>
                    <a:lnTo>
                      <a:pt x="51815" y="1724"/>
                    </a:lnTo>
                    <a:lnTo>
                      <a:pt x="42574" y="4939"/>
                    </a:lnTo>
                    <a:lnTo>
                      <a:pt x="33739" y="9289"/>
                    </a:lnTo>
                    <a:lnTo>
                      <a:pt x="25503" y="14631"/>
                    </a:lnTo>
                    <a:lnTo>
                      <a:pt x="18119" y="21032"/>
                    </a:lnTo>
                    <a:lnTo>
                      <a:pt x="11642" y="28453"/>
                    </a:lnTo>
                    <a:lnTo>
                      <a:pt x="6293" y="37061"/>
                    </a:lnTo>
                    <a:lnTo>
                      <a:pt x="2522" y="47282"/>
                    </a:lnTo>
                    <a:lnTo>
                      <a:pt x="435" y="59191"/>
                    </a:lnTo>
                    <a:lnTo>
                      <a:pt x="0" y="72257"/>
                    </a:lnTo>
                    <a:lnTo>
                      <a:pt x="1219" y="85559"/>
                    </a:lnTo>
                    <a:lnTo>
                      <a:pt x="3931" y="98529"/>
                    </a:lnTo>
                    <a:lnTo>
                      <a:pt x="8022" y="110659"/>
                    </a:lnTo>
                    <a:lnTo>
                      <a:pt x="13508" y="121346"/>
                    </a:lnTo>
                    <a:lnTo>
                      <a:pt x="20270" y="130407"/>
                    </a:lnTo>
                    <a:lnTo>
                      <a:pt x="28081" y="137677"/>
                    </a:lnTo>
                    <a:lnTo>
                      <a:pt x="36693" y="142826"/>
                    </a:lnTo>
                    <a:lnTo>
                      <a:pt x="45892" y="145882"/>
                    </a:lnTo>
                    <a:lnTo>
                      <a:pt x="55509" y="146988"/>
                    </a:lnTo>
                    <a:lnTo>
                      <a:pt x="65417" y="146227"/>
                    </a:lnTo>
                    <a:lnTo>
                      <a:pt x="75517" y="143835"/>
                    </a:lnTo>
                    <a:lnTo>
                      <a:pt x="85482" y="140253"/>
                    </a:lnTo>
                    <a:lnTo>
                      <a:pt x="95836" y="135589"/>
                    </a:lnTo>
                    <a:lnTo>
                      <a:pt x="108608" y="128320"/>
                    </a:lnTo>
                    <a:lnTo>
                      <a:pt x="127310" y="11584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6280004" y="2345683"/>
                <a:ext cx="13932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3932" h="326384">
                    <a:moveTo>
                      <a:pt x="13931" y="0"/>
                    </a:moveTo>
                    <a:lnTo>
                      <a:pt x="10997" y="14669"/>
                    </a:lnTo>
                    <a:lnTo>
                      <a:pt x="8215" y="28580"/>
                    </a:lnTo>
                    <a:lnTo>
                      <a:pt x="5324" y="43073"/>
                    </a:lnTo>
                    <a:lnTo>
                      <a:pt x="2630" y="58102"/>
                    </a:lnTo>
                    <a:lnTo>
                      <a:pt x="762" y="73279"/>
                    </a:lnTo>
                    <a:lnTo>
                      <a:pt x="0" y="88355"/>
                    </a:lnTo>
                    <a:lnTo>
                      <a:pt x="140" y="103565"/>
                    </a:lnTo>
                    <a:lnTo>
                      <a:pt x="694" y="119521"/>
                    </a:lnTo>
                    <a:lnTo>
                      <a:pt x="1323" y="136511"/>
                    </a:lnTo>
                    <a:lnTo>
                      <a:pt x="1880" y="154345"/>
                    </a:lnTo>
                    <a:lnTo>
                      <a:pt x="2320" y="172548"/>
                    </a:lnTo>
                    <a:lnTo>
                      <a:pt x="2648" y="190791"/>
                    </a:lnTo>
                    <a:lnTo>
                      <a:pt x="2883" y="208770"/>
                    </a:lnTo>
                    <a:lnTo>
                      <a:pt x="3048" y="226142"/>
                    </a:lnTo>
                    <a:lnTo>
                      <a:pt x="3162" y="242777"/>
                    </a:lnTo>
                    <a:lnTo>
                      <a:pt x="3240" y="258514"/>
                    </a:lnTo>
                    <a:lnTo>
                      <a:pt x="3303" y="274817"/>
                    </a:lnTo>
                    <a:lnTo>
                      <a:pt x="3353" y="295354"/>
                    </a:lnTo>
                    <a:lnTo>
                      <a:pt x="3403" y="3263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6146537" y="2408854"/>
                <a:ext cx="242156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84229">
                    <a:moveTo>
                      <a:pt x="242155" y="84228"/>
                    </a:moveTo>
                    <a:lnTo>
                      <a:pt x="230486" y="78361"/>
                    </a:lnTo>
                    <a:lnTo>
                      <a:pt x="219998" y="72796"/>
                    </a:lnTo>
                    <a:lnTo>
                      <a:pt x="209688" y="67002"/>
                    </a:lnTo>
                    <a:lnTo>
                      <a:pt x="199040" y="61094"/>
                    </a:lnTo>
                    <a:lnTo>
                      <a:pt x="187401" y="55412"/>
                    </a:lnTo>
                    <a:lnTo>
                      <a:pt x="174509" y="50133"/>
                    </a:lnTo>
                    <a:lnTo>
                      <a:pt x="160602" y="45109"/>
                    </a:lnTo>
                    <a:lnTo>
                      <a:pt x="146199" y="39975"/>
                    </a:lnTo>
                    <a:lnTo>
                      <a:pt x="131661" y="34525"/>
                    </a:lnTo>
                    <a:lnTo>
                      <a:pt x="117155" y="28881"/>
                    </a:lnTo>
                    <a:lnTo>
                      <a:pt x="102738" y="23392"/>
                    </a:lnTo>
                    <a:lnTo>
                      <a:pt x="88416" y="18258"/>
                    </a:lnTo>
                    <a:lnTo>
                      <a:pt x="74207" y="13661"/>
                    </a:lnTo>
                    <a:lnTo>
                      <a:pt x="58432" y="9388"/>
                    </a:lnTo>
                    <a:lnTo>
                      <a:pt x="36353" y="506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6367635" y="2493082"/>
                <a:ext cx="151129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51129" h="200042">
                    <a:moveTo>
                      <a:pt x="126342" y="0"/>
                    </a:moveTo>
                    <a:lnTo>
                      <a:pt x="111807" y="2934"/>
                    </a:lnTo>
                    <a:lnTo>
                      <a:pt x="99177" y="5716"/>
                    </a:lnTo>
                    <a:lnTo>
                      <a:pt x="87277" y="8620"/>
                    </a:lnTo>
                    <a:lnTo>
                      <a:pt x="75967" y="11833"/>
                    </a:lnTo>
                    <a:lnTo>
                      <a:pt x="65424" y="15647"/>
                    </a:lnTo>
                    <a:lnTo>
                      <a:pt x="55689" y="20169"/>
                    </a:lnTo>
                    <a:lnTo>
                      <a:pt x="46672" y="25505"/>
                    </a:lnTo>
                    <a:lnTo>
                      <a:pt x="38226" y="31841"/>
                    </a:lnTo>
                    <a:lnTo>
                      <a:pt x="30232" y="39174"/>
                    </a:lnTo>
                    <a:lnTo>
                      <a:pt x="23389" y="47200"/>
                    </a:lnTo>
                    <a:lnTo>
                      <a:pt x="19141" y="55425"/>
                    </a:lnTo>
                    <a:lnTo>
                      <a:pt x="18078" y="63542"/>
                    </a:lnTo>
                    <a:lnTo>
                      <a:pt x="20316" y="71278"/>
                    </a:lnTo>
                    <a:lnTo>
                      <a:pt x="25932" y="78320"/>
                    </a:lnTo>
                    <a:lnTo>
                      <a:pt x="34592" y="84572"/>
                    </a:lnTo>
                    <a:lnTo>
                      <a:pt x="45405" y="90109"/>
                    </a:lnTo>
                    <a:lnTo>
                      <a:pt x="57161" y="95070"/>
                    </a:lnTo>
                    <a:lnTo>
                      <a:pt x="69089" y="99601"/>
                    </a:lnTo>
                    <a:lnTo>
                      <a:pt x="80852" y="103986"/>
                    </a:lnTo>
                    <a:lnTo>
                      <a:pt x="92357" y="108625"/>
                    </a:lnTo>
                    <a:lnTo>
                      <a:pt x="103607" y="113713"/>
                    </a:lnTo>
                    <a:lnTo>
                      <a:pt x="114485" y="119269"/>
                    </a:lnTo>
                    <a:lnTo>
                      <a:pt x="124731" y="125223"/>
                    </a:lnTo>
                    <a:lnTo>
                      <a:pt x="134241" y="131488"/>
                    </a:lnTo>
                    <a:lnTo>
                      <a:pt x="142426" y="137983"/>
                    </a:lnTo>
                    <a:lnTo>
                      <a:pt x="148182" y="144641"/>
                    </a:lnTo>
                    <a:lnTo>
                      <a:pt x="151111" y="151410"/>
                    </a:lnTo>
                    <a:lnTo>
                      <a:pt x="151128" y="158090"/>
                    </a:lnTo>
                    <a:lnTo>
                      <a:pt x="148105" y="164349"/>
                    </a:lnTo>
                    <a:lnTo>
                      <a:pt x="142293" y="170039"/>
                    </a:lnTo>
                    <a:lnTo>
                      <a:pt x="134189" y="175182"/>
                    </a:lnTo>
                    <a:lnTo>
                      <a:pt x="124334" y="179871"/>
                    </a:lnTo>
                    <a:lnTo>
                      <a:pt x="113196" y="184207"/>
                    </a:lnTo>
                    <a:lnTo>
                      <a:pt x="101147" y="188119"/>
                    </a:lnTo>
                    <a:lnTo>
                      <a:pt x="88461" y="191375"/>
                    </a:lnTo>
                    <a:lnTo>
                      <a:pt x="75349" y="193900"/>
                    </a:lnTo>
                    <a:lnTo>
                      <a:pt x="62167" y="195770"/>
                    </a:lnTo>
                    <a:lnTo>
                      <a:pt x="47947" y="197310"/>
                    </a:lnTo>
                    <a:lnTo>
                      <a:pt x="29207" y="198657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2" name="Freeform 101"/>
            <p:cNvSpPr/>
            <p:nvPr/>
          </p:nvSpPr>
          <p:spPr>
            <a:xfrm>
              <a:off x="6651904" y="2414766"/>
              <a:ext cx="434772" cy="204659"/>
            </a:xfrm>
            <a:custGeom>
              <a:avLst/>
              <a:gdLst/>
              <a:ahLst/>
              <a:cxnLst/>
              <a:rect l="0" t="0" r="0" b="0"/>
              <a:pathLst>
                <a:path w="434772" h="204659">
                  <a:moveTo>
                    <a:pt x="0" y="152015"/>
                  </a:moveTo>
                  <a:lnTo>
                    <a:pt x="6069" y="146282"/>
                  </a:lnTo>
                  <a:lnTo>
                    <a:pt x="13554" y="141998"/>
                  </a:lnTo>
                  <a:lnTo>
                    <a:pt x="23234" y="138787"/>
                  </a:lnTo>
                  <a:lnTo>
                    <a:pt x="34548" y="136254"/>
                  </a:lnTo>
                  <a:lnTo>
                    <a:pt x="46531" y="133908"/>
                  </a:lnTo>
                  <a:lnTo>
                    <a:pt x="58556" y="131465"/>
                  </a:lnTo>
                  <a:lnTo>
                    <a:pt x="70524" y="128983"/>
                  </a:lnTo>
                  <a:lnTo>
                    <a:pt x="82684" y="126766"/>
                  </a:lnTo>
                  <a:lnTo>
                    <a:pt x="95185" y="124972"/>
                  </a:lnTo>
                  <a:lnTo>
                    <a:pt x="107882" y="123445"/>
                  </a:lnTo>
                  <a:lnTo>
                    <a:pt x="120419" y="121812"/>
                  </a:lnTo>
                  <a:lnTo>
                    <a:pt x="132604" y="119867"/>
                  </a:lnTo>
                  <a:lnTo>
                    <a:pt x="144568" y="117730"/>
                  </a:lnTo>
                  <a:lnTo>
                    <a:pt x="156668" y="115749"/>
                  </a:lnTo>
                  <a:lnTo>
                    <a:pt x="169110" y="114115"/>
                  </a:lnTo>
                  <a:lnTo>
                    <a:pt x="182094" y="112696"/>
                  </a:lnTo>
                  <a:lnTo>
                    <a:pt x="195882" y="111136"/>
                  </a:lnTo>
                  <a:lnTo>
                    <a:pt x="210530" y="109240"/>
                  </a:lnTo>
                  <a:lnTo>
                    <a:pt x="225776" y="107135"/>
                  </a:lnTo>
                  <a:lnTo>
                    <a:pt x="241155" y="105176"/>
                  </a:lnTo>
                  <a:lnTo>
                    <a:pt x="256391" y="103561"/>
                  </a:lnTo>
                  <a:lnTo>
                    <a:pt x="271552" y="102325"/>
                  </a:lnTo>
                  <a:lnTo>
                    <a:pt x="286950" y="101420"/>
                  </a:lnTo>
                  <a:lnTo>
                    <a:pt x="302751" y="100777"/>
                  </a:lnTo>
                  <a:lnTo>
                    <a:pt x="318803" y="100328"/>
                  </a:lnTo>
                  <a:lnTo>
                    <a:pt x="334740" y="100020"/>
                  </a:lnTo>
                  <a:lnTo>
                    <a:pt x="350356" y="99809"/>
                  </a:lnTo>
                  <a:lnTo>
                    <a:pt x="365777" y="99666"/>
                  </a:lnTo>
                  <a:lnTo>
                    <a:pt x="381351" y="99570"/>
                  </a:lnTo>
                  <a:lnTo>
                    <a:pt x="397241" y="99496"/>
                  </a:lnTo>
                  <a:lnTo>
                    <a:pt x="412336" y="99087"/>
                  </a:lnTo>
                  <a:lnTo>
                    <a:pt x="424424" y="97060"/>
                  </a:lnTo>
                  <a:lnTo>
                    <a:pt x="432050" y="92898"/>
                  </a:lnTo>
                  <a:lnTo>
                    <a:pt x="434771" y="87736"/>
                  </a:lnTo>
                  <a:lnTo>
                    <a:pt x="433473" y="82063"/>
                  </a:lnTo>
                  <a:lnTo>
                    <a:pt x="429418" y="76028"/>
                  </a:lnTo>
                  <a:lnTo>
                    <a:pt x="423801" y="69718"/>
                  </a:lnTo>
                  <a:lnTo>
                    <a:pt x="417388" y="63198"/>
                  </a:lnTo>
                  <a:lnTo>
                    <a:pt x="410267" y="56525"/>
                  </a:lnTo>
                  <a:lnTo>
                    <a:pt x="402030" y="49744"/>
                  </a:lnTo>
                  <a:lnTo>
                    <a:pt x="392524" y="42887"/>
                  </a:lnTo>
                  <a:lnTo>
                    <a:pt x="382187" y="35978"/>
                  </a:lnTo>
                  <a:lnTo>
                    <a:pt x="371853" y="29033"/>
                  </a:lnTo>
                  <a:lnTo>
                    <a:pt x="362005" y="22068"/>
                  </a:lnTo>
                  <a:lnTo>
                    <a:pt x="352614" y="15255"/>
                  </a:lnTo>
                  <a:lnTo>
                    <a:pt x="343320" y="8907"/>
                  </a:lnTo>
                  <a:lnTo>
                    <a:pt x="333936" y="3210"/>
                  </a:lnTo>
                  <a:lnTo>
                    <a:pt x="326235" y="0"/>
                  </a:lnTo>
                  <a:lnTo>
                    <a:pt x="323260" y="920"/>
                  </a:lnTo>
                  <a:lnTo>
                    <a:pt x="325392" y="4303"/>
                  </a:lnTo>
                  <a:lnTo>
                    <a:pt x="331286" y="9026"/>
                  </a:lnTo>
                  <a:lnTo>
                    <a:pt x="339400" y="14554"/>
                  </a:lnTo>
                  <a:lnTo>
                    <a:pt x="348696" y="20591"/>
                  </a:lnTo>
                  <a:lnTo>
                    <a:pt x="358432" y="26960"/>
                  </a:lnTo>
                  <a:lnTo>
                    <a:pt x="368000" y="33549"/>
                  </a:lnTo>
                  <a:lnTo>
                    <a:pt x="377118" y="40281"/>
                  </a:lnTo>
                  <a:lnTo>
                    <a:pt x="385740" y="47110"/>
                  </a:lnTo>
                  <a:lnTo>
                    <a:pt x="393930" y="54002"/>
                  </a:lnTo>
                  <a:lnTo>
                    <a:pt x="401776" y="60941"/>
                  </a:lnTo>
                  <a:lnTo>
                    <a:pt x="409202" y="68077"/>
                  </a:lnTo>
                  <a:lnTo>
                    <a:pt x="415971" y="75707"/>
                  </a:lnTo>
                  <a:lnTo>
                    <a:pt x="421991" y="83954"/>
                  </a:lnTo>
                  <a:lnTo>
                    <a:pt x="426677" y="92782"/>
                  </a:lnTo>
                  <a:lnTo>
                    <a:pt x="428931" y="102087"/>
                  </a:lnTo>
                  <a:lnTo>
                    <a:pt x="428364" y="111745"/>
                  </a:lnTo>
                  <a:lnTo>
                    <a:pt x="425219" y="121332"/>
                  </a:lnTo>
                  <a:lnTo>
                    <a:pt x="419985" y="130155"/>
                  </a:lnTo>
                  <a:lnTo>
                    <a:pt x="413167" y="137904"/>
                  </a:lnTo>
                  <a:lnTo>
                    <a:pt x="405033" y="144767"/>
                  </a:lnTo>
                  <a:lnTo>
                    <a:pt x="395613" y="151224"/>
                  </a:lnTo>
                  <a:lnTo>
                    <a:pt x="385024" y="157609"/>
                  </a:lnTo>
                  <a:lnTo>
                    <a:pt x="373477" y="164070"/>
                  </a:lnTo>
                  <a:lnTo>
                    <a:pt x="361195" y="170647"/>
                  </a:lnTo>
                  <a:lnTo>
                    <a:pt x="348389" y="177329"/>
                  </a:lnTo>
                  <a:lnTo>
                    <a:pt x="335629" y="183791"/>
                  </a:lnTo>
                  <a:lnTo>
                    <a:pt x="322488" y="190049"/>
                  </a:lnTo>
                  <a:lnTo>
                    <a:pt x="306699" y="196654"/>
                  </a:lnTo>
                  <a:lnTo>
                    <a:pt x="284270" y="204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7146886" y="2244414"/>
              <a:ext cx="1618291" cy="647639"/>
              <a:chOff x="7146886" y="2244414"/>
              <a:chExt cx="1618291" cy="647639"/>
            </a:xfrm>
          </p:grpSpPr>
          <p:sp>
            <p:nvSpPr>
              <p:cNvPr id="103" name="Freeform 102"/>
              <p:cNvSpPr/>
              <p:nvPr/>
            </p:nvSpPr>
            <p:spPr>
              <a:xfrm>
                <a:off x="7146886" y="2422866"/>
                <a:ext cx="162500" cy="469187"/>
              </a:xfrm>
              <a:custGeom>
                <a:avLst/>
                <a:gdLst/>
                <a:ahLst/>
                <a:cxnLst/>
                <a:rect l="0" t="0" r="0" b="0"/>
                <a:pathLst>
                  <a:path w="162500" h="469187">
                    <a:moveTo>
                      <a:pt x="31444" y="196558"/>
                    </a:moveTo>
                    <a:lnTo>
                      <a:pt x="28577" y="211160"/>
                    </a:lnTo>
                    <a:lnTo>
                      <a:pt x="26435" y="224431"/>
                    </a:lnTo>
                    <a:lnTo>
                      <a:pt x="24832" y="237641"/>
                    </a:lnTo>
                    <a:lnTo>
                      <a:pt x="23650" y="251329"/>
                    </a:lnTo>
                    <a:lnTo>
                      <a:pt x="22802" y="266134"/>
                    </a:lnTo>
                    <a:lnTo>
                      <a:pt x="22210" y="282289"/>
                    </a:lnTo>
                    <a:lnTo>
                      <a:pt x="21968" y="299534"/>
                    </a:lnTo>
                    <a:lnTo>
                      <a:pt x="22332" y="317328"/>
                    </a:lnTo>
                    <a:lnTo>
                      <a:pt x="23396" y="335282"/>
                    </a:lnTo>
                    <a:lnTo>
                      <a:pt x="25264" y="352724"/>
                    </a:lnTo>
                    <a:lnTo>
                      <a:pt x="28120" y="368670"/>
                    </a:lnTo>
                    <a:lnTo>
                      <a:pt x="31961" y="382729"/>
                    </a:lnTo>
                    <a:lnTo>
                      <a:pt x="36320" y="395338"/>
                    </a:lnTo>
                    <a:lnTo>
                      <a:pt x="40397" y="407428"/>
                    </a:lnTo>
                    <a:lnTo>
                      <a:pt x="43763" y="419609"/>
                    </a:lnTo>
                    <a:lnTo>
                      <a:pt x="46342" y="432117"/>
                    </a:lnTo>
                    <a:lnTo>
                      <a:pt x="48229" y="444988"/>
                    </a:lnTo>
                    <a:lnTo>
                      <a:pt x="49535" y="458072"/>
                    </a:lnTo>
                    <a:lnTo>
                      <a:pt x="49166" y="467646"/>
                    </a:lnTo>
                    <a:lnTo>
                      <a:pt x="46230" y="469186"/>
                    </a:lnTo>
                    <a:lnTo>
                      <a:pt x="41993" y="464166"/>
                    </a:lnTo>
                    <a:lnTo>
                      <a:pt x="37186" y="454595"/>
                    </a:lnTo>
                    <a:lnTo>
                      <a:pt x="32312" y="441707"/>
                    </a:lnTo>
                    <a:lnTo>
                      <a:pt x="27625" y="426384"/>
                    </a:lnTo>
                    <a:lnTo>
                      <a:pt x="23362" y="409465"/>
                    </a:lnTo>
                    <a:lnTo>
                      <a:pt x="19813" y="391774"/>
                    </a:lnTo>
                    <a:lnTo>
                      <a:pt x="17058" y="373828"/>
                    </a:lnTo>
                    <a:lnTo>
                      <a:pt x="14856" y="356192"/>
                    </a:lnTo>
                    <a:lnTo>
                      <a:pt x="12756" y="339570"/>
                    </a:lnTo>
                    <a:lnTo>
                      <a:pt x="10491" y="324232"/>
                    </a:lnTo>
                    <a:lnTo>
                      <a:pt x="8136" y="309779"/>
                    </a:lnTo>
                    <a:lnTo>
                      <a:pt x="6007" y="295376"/>
                    </a:lnTo>
                    <a:lnTo>
                      <a:pt x="4278" y="280524"/>
                    </a:lnTo>
                    <a:lnTo>
                      <a:pt x="2965" y="264917"/>
                    </a:lnTo>
                    <a:lnTo>
                      <a:pt x="2009" y="248288"/>
                    </a:lnTo>
                    <a:lnTo>
                      <a:pt x="1331" y="230619"/>
                    </a:lnTo>
                    <a:lnTo>
                      <a:pt x="859" y="212378"/>
                    </a:lnTo>
                    <a:lnTo>
                      <a:pt x="535" y="194375"/>
                    </a:lnTo>
                    <a:lnTo>
                      <a:pt x="314" y="177050"/>
                    </a:lnTo>
                    <a:lnTo>
                      <a:pt x="163" y="160488"/>
                    </a:lnTo>
                    <a:lnTo>
                      <a:pt x="63" y="144599"/>
                    </a:lnTo>
                    <a:lnTo>
                      <a:pt x="0" y="129244"/>
                    </a:lnTo>
                    <a:lnTo>
                      <a:pt x="128" y="114288"/>
                    </a:lnTo>
                    <a:lnTo>
                      <a:pt x="745" y="99617"/>
                    </a:lnTo>
                    <a:lnTo>
                      <a:pt x="1983" y="85152"/>
                    </a:lnTo>
                    <a:lnTo>
                      <a:pt x="3968" y="70993"/>
                    </a:lnTo>
                    <a:lnTo>
                      <a:pt x="6903" y="57406"/>
                    </a:lnTo>
                    <a:lnTo>
                      <a:pt x="10816" y="44497"/>
                    </a:lnTo>
                    <a:lnTo>
                      <a:pt x="15901" y="32541"/>
                    </a:lnTo>
                    <a:lnTo>
                      <a:pt x="22596" y="22037"/>
                    </a:lnTo>
                    <a:lnTo>
                      <a:pt x="30987" y="13135"/>
                    </a:lnTo>
                    <a:lnTo>
                      <a:pt x="40705" y="6158"/>
                    </a:lnTo>
                    <a:lnTo>
                      <a:pt x="51136" y="1745"/>
                    </a:lnTo>
                    <a:lnTo>
                      <a:pt x="61850" y="0"/>
                    </a:lnTo>
                    <a:lnTo>
                      <a:pt x="72464" y="591"/>
                    </a:lnTo>
                    <a:lnTo>
                      <a:pt x="82584" y="3030"/>
                    </a:lnTo>
                    <a:lnTo>
                      <a:pt x="92052" y="6850"/>
                    </a:lnTo>
                    <a:lnTo>
                      <a:pt x="100901" y="11664"/>
                    </a:lnTo>
                    <a:lnTo>
                      <a:pt x="109237" y="17178"/>
                    </a:lnTo>
                    <a:lnTo>
                      <a:pt x="117183" y="23181"/>
                    </a:lnTo>
                    <a:lnTo>
                      <a:pt x="124844" y="29683"/>
                    </a:lnTo>
                    <a:lnTo>
                      <a:pt x="132303" y="36887"/>
                    </a:lnTo>
                    <a:lnTo>
                      <a:pt x="139612" y="44857"/>
                    </a:lnTo>
                    <a:lnTo>
                      <a:pt x="146488" y="53839"/>
                    </a:lnTo>
                    <a:lnTo>
                      <a:pt x="152347" y="64311"/>
                    </a:lnTo>
                    <a:lnTo>
                      <a:pt x="156947" y="76395"/>
                    </a:lnTo>
                    <a:lnTo>
                      <a:pt x="160203" y="89748"/>
                    </a:lnTo>
                    <a:lnTo>
                      <a:pt x="162022" y="103775"/>
                    </a:lnTo>
                    <a:lnTo>
                      <a:pt x="162499" y="118050"/>
                    </a:lnTo>
                    <a:lnTo>
                      <a:pt x="161702" y="132039"/>
                    </a:lnTo>
                    <a:lnTo>
                      <a:pt x="159578" y="145045"/>
                    </a:lnTo>
                    <a:lnTo>
                      <a:pt x="156224" y="156787"/>
                    </a:lnTo>
                    <a:lnTo>
                      <a:pt x="151685" y="167330"/>
                    </a:lnTo>
                    <a:lnTo>
                      <a:pt x="145891" y="176888"/>
                    </a:lnTo>
                    <a:lnTo>
                      <a:pt x="138918" y="185688"/>
                    </a:lnTo>
                    <a:lnTo>
                      <a:pt x="130966" y="193772"/>
                    </a:lnTo>
                    <a:lnTo>
                      <a:pt x="122258" y="200990"/>
                    </a:lnTo>
                    <a:lnTo>
                      <a:pt x="113008" y="207327"/>
                    </a:lnTo>
                    <a:lnTo>
                      <a:pt x="103830" y="212754"/>
                    </a:lnTo>
                    <a:lnTo>
                      <a:pt x="94843" y="217683"/>
                    </a:lnTo>
                    <a:lnTo>
                      <a:pt x="85258" y="222546"/>
                    </a:lnTo>
                    <a:lnTo>
                      <a:pt x="73557" y="22814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7333416" y="2429911"/>
                <a:ext cx="87070" cy="204237"/>
              </a:xfrm>
              <a:custGeom>
                <a:avLst/>
                <a:gdLst/>
                <a:ahLst/>
                <a:cxnLst/>
                <a:rect l="0" t="0" r="0" b="0"/>
                <a:pathLst>
                  <a:path w="87070" h="204237">
                    <a:moveTo>
                      <a:pt x="13369" y="84228"/>
                    </a:moveTo>
                    <a:lnTo>
                      <a:pt x="13437" y="95896"/>
                    </a:lnTo>
                    <a:lnTo>
                      <a:pt x="14076" y="106385"/>
                    </a:lnTo>
                    <a:lnTo>
                      <a:pt x="15373" y="116686"/>
                    </a:lnTo>
                    <a:lnTo>
                      <a:pt x="17232" y="126988"/>
                    </a:lnTo>
                    <a:lnTo>
                      <a:pt x="19549" y="137331"/>
                    </a:lnTo>
                    <a:lnTo>
                      <a:pt x="22216" y="147726"/>
                    </a:lnTo>
                    <a:lnTo>
                      <a:pt x="25140" y="158327"/>
                    </a:lnTo>
                    <a:lnTo>
                      <a:pt x="28247" y="169433"/>
                    </a:lnTo>
                    <a:lnTo>
                      <a:pt x="31460" y="181146"/>
                    </a:lnTo>
                    <a:lnTo>
                      <a:pt x="33907" y="192666"/>
                    </a:lnTo>
                    <a:lnTo>
                      <a:pt x="33856" y="201121"/>
                    </a:lnTo>
                    <a:lnTo>
                      <a:pt x="31316" y="204236"/>
                    </a:lnTo>
                    <a:lnTo>
                      <a:pt x="27903" y="202910"/>
                    </a:lnTo>
                    <a:lnTo>
                      <a:pt x="24300" y="198327"/>
                    </a:lnTo>
                    <a:lnTo>
                      <a:pt x="20683" y="191205"/>
                    </a:lnTo>
                    <a:lnTo>
                      <a:pt x="17086" y="182116"/>
                    </a:lnTo>
                    <a:lnTo>
                      <a:pt x="13513" y="171717"/>
                    </a:lnTo>
                    <a:lnTo>
                      <a:pt x="9958" y="160725"/>
                    </a:lnTo>
                    <a:lnTo>
                      <a:pt x="6425" y="149576"/>
                    </a:lnTo>
                    <a:lnTo>
                      <a:pt x="3240" y="138306"/>
                    </a:lnTo>
                    <a:lnTo>
                      <a:pt x="1014" y="126670"/>
                    </a:lnTo>
                    <a:lnTo>
                      <a:pt x="0" y="114547"/>
                    </a:lnTo>
                    <a:lnTo>
                      <a:pt x="134" y="102116"/>
                    </a:lnTo>
                    <a:lnTo>
                      <a:pt x="1213" y="89762"/>
                    </a:lnTo>
                    <a:lnTo>
                      <a:pt x="3018" y="77713"/>
                    </a:lnTo>
                    <a:lnTo>
                      <a:pt x="5516" y="66181"/>
                    </a:lnTo>
                    <a:lnTo>
                      <a:pt x="8863" y="55435"/>
                    </a:lnTo>
                    <a:lnTo>
                      <a:pt x="13082" y="45548"/>
                    </a:lnTo>
                    <a:lnTo>
                      <a:pt x="18391" y="36587"/>
                    </a:lnTo>
                    <a:lnTo>
                      <a:pt x="25241" y="28706"/>
                    </a:lnTo>
                    <a:lnTo>
                      <a:pt x="33731" y="21889"/>
                    </a:lnTo>
                    <a:lnTo>
                      <a:pt x="43247" y="16122"/>
                    </a:lnTo>
                    <a:lnTo>
                      <a:pt x="53693" y="10921"/>
                    </a:lnTo>
                    <a:lnTo>
                      <a:pt x="67105" y="5827"/>
                    </a:lnTo>
                    <a:lnTo>
                      <a:pt x="8706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7507425" y="2503610"/>
                <a:ext cx="781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7818" h="147400">
                    <a:moveTo>
                      <a:pt x="7817" y="0"/>
                    </a:moveTo>
                    <a:lnTo>
                      <a:pt x="4949" y="8869"/>
                    </a:lnTo>
                    <a:lnTo>
                      <a:pt x="2807" y="17856"/>
                    </a:lnTo>
                    <a:lnTo>
                      <a:pt x="1209" y="27847"/>
                    </a:lnTo>
                    <a:lnTo>
                      <a:pt x="202" y="38654"/>
                    </a:lnTo>
                    <a:lnTo>
                      <a:pt x="0" y="49818"/>
                    </a:lnTo>
                    <a:lnTo>
                      <a:pt x="652" y="61027"/>
                    </a:lnTo>
                    <a:lnTo>
                      <a:pt x="1891" y="72312"/>
                    </a:lnTo>
                    <a:lnTo>
                      <a:pt x="3255" y="83945"/>
                    </a:lnTo>
                    <a:lnTo>
                      <a:pt x="4465" y="96046"/>
                    </a:lnTo>
                    <a:lnTo>
                      <a:pt x="5429" y="107995"/>
                    </a:lnTo>
                    <a:lnTo>
                      <a:pt x="6255" y="119692"/>
                    </a:lnTo>
                    <a:lnTo>
                      <a:pt x="7009" y="132166"/>
                    </a:lnTo>
                    <a:lnTo>
                      <a:pt x="7817" y="1473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7525770" y="235621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7599469" y="2497221"/>
                <a:ext cx="203412" cy="153789"/>
              </a:xfrm>
              <a:custGeom>
                <a:avLst/>
                <a:gdLst/>
                <a:ahLst/>
                <a:cxnLst/>
                <a:rect l="0" t="0" r="0" b="0"/>
                <a:pathLst>
                  <a:path w="203412" h="153789">
                    <a:moveTo>
                      <a:pt x="0" y="16918"/>
                    </a:moveTo>
                    <a:lnTo>
                      <a:pt x="2934" y="25786"/>
                    </a:lnTo>
                    <a:lnTo>
                      <a:pt x="5716" y="34773"/>
                    </a:lnTo>
                    <a:lnTo>
                      <a:pt x="8616" y="44769"/>
                    </a:lnTo>
                    <a:lnTo>
                      <a:pt x="11656" y="55749"/>
                    </a:lnTo>
                    <a:lnTo>
                      <a:pt x="14821" y="67561"/>
                    </a:lnTo>
                    <a:lnTo>
                      <a:pt x="18080" y="80019"/>
                    </a:lnTo>
                    <a:lnTo>
                      <a:pt x="21245" y="92957"/>
                    </a:lnTo>
                    <a:lnTo>
                      <a:pt x="23989" y="106238"/>
                    </a:lnTo>
                    <a:lnTo>
                      <a:pt x="26163" y="119665"/>
                    </a:lnTo>
                    <a:lnTo>
                      <a:pt x="27753" y="129860"/>
                    </a:lnTo>
                    <a:lnTo>
                      <a:pt x="28530" y="132919"/>
                    </a:lnTo>
                    <a:lnTo>
                      <a:pt x="28215" y="130549"/>
                    </a:lnTo>
                    <a:lnTo>
                      <a:pt x="27110" y="124541"/>
                    </a:lnTo>
                    <a:lnTo>
                      <a:pt x="25774" y="115647"/>
                    </a:lnTo>
                    <a:lnTo>
                      <a:pt x="24548" y="104411"/>
                    </a:lnTo>
                    <a:lnTo>
                      <a:pt x="23558" y="91520"/>
                    </a:lnTo>
                    <a:lnTo>
                      <a:pt x="22811" y="77750"/>
                    </a:lnTo>
                    <a:lnTo>
                      <a:pt x="22278" y="63622"/>
                    </a:lnTo>
                    <a:lnTo>
                      <a:pt x="22240" y="49717"/>
                    </a:lnTo>
                    <a:lnTo>
                      <a:pt x="23271" y="36761"/>
                    </a:lnTo>
                    <a:lnTo>
                      <a:pt x="25600" y="25064"/>
                    </a:lnTo>
                    <a:lnTo>
                      <a:pt x="29299" y="15058"/>
                    </a:lnTo>
                    <a:lnTo>
                      <a:pt x="34457" y="7458"/>
                    </a:lnTo>
                    <a:lnTo>
                      <a:pt x="40956" y="2429"/>
                    </a:lnTo>
                    <a:lnTo>
                      <a:pt x="48234" y="0"/>
                    </a:lnTo>
                    <a:lnTo>
                      <a:pt x="55418" y="323"/>
                    </a:lnTo>
                    <a:lnTo>
                      <a:pt x="62019" y="3209"/>
                    </a:lnTo>
                    <a:lnTo>
                      <a:pt x="67921" y="8380"/>
                    </a:lnTo>
                    <a:lnTo>
                      <a:pt x="73193" y="15655"/>
                    </a:lnTo>
                    <a:lnTo>
                      <a:pt x="77964" y="24727"/>
                    </a:lnTo>
                    <a:lnTo>
                      <a:pt x="82527" y="35222"/>
                    </a:lnTo>
                    <a:lnTo>
                      <a:pt x="87292" y="46782"/>
                    </a:lnTo>
                    <a:lnTo>
                      <a:pt x="92458" y="59010"/>
                    </a:lnTo>
                    <a:lnTo>
                      <a:pt x="97679" y="68158"/>
                    </a:lnTo>
                    <a:lnTo>
                      <a:pt x="102128" y="69911"/>
                    </a:lnTo>
                    <a:lnTo>
                      <a:pt x="105577" y="65880"/>
                    </a:lnTo>
                    <a:lnTo>
                      <a:pt x="108492" y="58323"/>
                    </a:lnTo>
                    <a:lnTo>
                      <a:pt x="111279" y="48941"/>
                    </a:lnTo>
                    <a:lnTo>
                      <a:pt x="114149" y="38744"/>
                    </a:lnTo>
                    <a:lnTo>
                      <a:pt x="117653" y="28886"/>
                    </a:lnTo>
                    <a:lnTo>
                      <a:pt x="122715" y="20820"/>
                    </a:lnTo>
                    <a:lnTo>
                      <a:pt x="129691" y="15170"/>
                    </a:lnTo>
                    <a:lnTo>
                      <a:pt x="138131" y="12165"/>
                    </a:lnTo>
                    <a:lnTo>
                      <a:pt x="147096" y="12022"/>
                    </a:lnTo>
                    <a:lnTo>
                      <a:pt x="155967" y="14553"/>
                    </a:lnTo>
                    <a:lnTo>
                      <a:pt x="164343" y="19298"/>
                    </a:lnTo>
                    <a:lnTo>
                      <a:pt x="171881" y="25744"/>
                    </a:lnTo>
                    <a:lnTo>
                      <a:pt x="178494" y="33445"/>
                    </a:lnTo>
                    <a:lnTo>
                      <a:pt x="184118" y="42202"/>
                    </a:lnTo>
                    <a:lnTo>
                      <a:pt x="188612" y="52055"/>
                    </a:lnTo>
                    <a:lnTo>
                      <a:pt x="192017" y="62937"/>
                    </a:lnTo>
                    <a:lnTo>
                      <a:pt x="194662" y="74514"/>
                    </a:lnTo>
                    <a:lnTo>
                      <a:pt x="197061" y="86285"/>
                    </a:lnTo>
                    <a:lnTo>
                      <a:pt x="199524" y="97935"/>
                    </a:lnTo>
                    <a:lnTo>
                      <a:pt x="201823" y="109097"/>
                    </a:lnTo>
                    <a:lnTo>
                      <a:pt x="203411" y="120459"/>
                    </a:lnTo>
                    <a:lnTo>
                      <a:pt x="203317" y="134133"/>
                    </a:lnTo>
                    <a:lnTo>
                      <a:pt x="200042" y="15378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7846261" y="2498016"/>
                <a:ext cx="163820" cy="142466"/>
              </a:xfrm>
              <a:custGeom>
                <a:avLst/>
                <a:gdLst/>
                <a:ahLst/>
                <a:cxnLst/>
                <a:rect l="0" t="0" r="0" b="0"/>
                <a:pathLst>
                  <a:path w="163820" h="142466">
                    <a:moveTo>
                      <a:pt x="79592" y="89822"/>
                    </a:moveTo>
                    <a:lnTo>
                      <a:pt x="82458" y="80954"/>
                    </a:lnTo>
                    <a:lnTo>
                      <a:pt x="84600" y="71967"/>
                    </a:lnTo>
                    <a:lnTo>
                      <a:pt x="86195" y="61976"/>
                    </a:lnTo>
                    <a:lnTo>
                      <a:pt x="87029" y="51169"/>
                    </a:lnTo>
                    <a:lnTo>
                      <a:pt x="86581" y="40006"/>
                    </a:lnTo>
                    <a:lnTo>
                      <a:pt x="84668" y="28819"/>
                    </a:lnTo>
                    <a:lnTo>
                      <a:pt x="81258" y="18398"/>
                    </a:lnTo>
                    <a:lnTo>
                      <a:pt x="76301" y="10007"/>
                    </a:lnTo>
                    <a:lnTo>
                      <a:pt x="69933" y="4158"/>
                    </a:lnTo>
                    <a:lnTo>
                      <a:pt x="62575" y="864"/>
                    </a:lnTo>
                    <a:lnTo>
                      <a:pt x="54806" y="0"/>
                    </a:lnTo>
                    <a:lnTo>
                      <a:pt x="46999" y="1237"/>
                    </a:lnTo>
                    <a:lnTo>
                      <a:pt x="39473" y="4300"/>
                    </a:lnTo>
                    <a:lnTo>
                      <a:pt x="32571" y="9080"/>
                    </a:lnTo>
                    <a:lnTo>
                      <a:pt x="26414" y="15361"/>
                    </a:lnTo>
                    <a:lnTo>
                      <a:pt x="20940" y="22845"/>
                    </a:lnTo>
                    <a:lnTo>
                      <a:pt x="16021" y="31237"/>
                    </a:lnTo>
                    <a:lnTo>
                      <a:pt x="11529" y="40293"/>
                    </a:lnTo>
                    <a:lnTo>
                      <a:pt x="7508" y="49983"/>
                    </a:lnTo>
                    <a:lnTo>
                      <a:pt x="4179" y="60474"/>
                    </a:lnTo>
                    <a:lnTo>
                      <a:pt x="1614" y="71787"/>
                    </a:lnTo>
                    <a:lnTo>
                      <a:pt x="60" y="83655"/>
                    </a:lnTo>
                    <a:lnTo>
                      <a:pt x="0" y="95622"/>
                    </a:lnTo>
                    <a:lnTo>
                      <a:pt x="1561" y="107394"/>
                    </a:lnTo>
                    <a:lnTo>
                      <a:pt x="4729" y="118230"/>
                    </a:lnTo>
                    <a:lnTo>
                      <a:pt x="9521" y="126910"/>
                    </a:lnTo>
                    <a:lnTo>
                      <a:pt x="15777" y="132958"/>
                    </a:lnTo>
                    <a:lnTo>
                      <a:pt x="23060" y="136388"/>
                    </a:lnTo>
                    <a:lnTo>
                      <a:pt x="30779" y="137343"/>
                    </a:lnTo>
                    <a:lnTo>
                      <a:pt x="38552" y="136168"/>
                    </a:lnTo>
                    <a:lnTo>
                      <a:pt x="46057" y="133146"/>
                    </a:lnTo>
                    <a:lnTo>
                      <a:pt x="52942" y="128394"/>
                    </a:lnTo>
                    <a:lnTo>
                      <a:pt x="59091" y="122132"/>
                    </a:lnTo>
                    <a:lnTo>
                      <a:pt x="64557" y="114661"/>
                    </a:lnTo>
                    <a:lnTo>
                      <a:pt x="69472" y="106277"/>
                    </a:lnTo>
                    <a:lnTo>
                      <a:pt x="73967" y="97231"/>
                    </a:lnTo>
                    <a:lnTo>
                      <a:pt x="78158" y="87717"/>
                    </a:lnTo>
                    <a:lnTo>
                      <a:pt x="82134" y="77878"/>
                    </a:lnTo>
                    <a:lnTo>
                      <a:pt x="85945" y="67890"/>
                    </a:lnTo>
                    <a:lnTo>
                      <a:pt x="89117" y="60428"/>
                    </a:lnTo>
                    <a:lnTo>
                      <a:pt x="91256" y="58658"/>
                    </a:lnTo>
                    <a:lnTo>
                      <a:pt x="93010" y="61394"/>
                    </a:lnTo>
                    <a:lnTo>
                      <a:pt x="94878" y="67023"/>
                    </a:lnTo>
                    <a:lnTo>
                      <a:pt x="97046" y="74451"/>
                    </a:lnTo>
                    <a:lnTo>
                      <a:pt x="99543" y="82999"/>
                    </a:lnTo>
                    <a:lnTo>
                      <a:pt x="102485" y="92250"/>
                    </a:lnTo>
                    <a:lnTo>
                      <a:pt x="106120" y="101948"/>
                    </a:lnTo>
                    <a:lnTo>
                      <a:pt x="110523" y="111916"/>
                    </a:lnTo>
                    <a:lnTo>
                      <a:pt x="115781" y="121396"/>
                    </a:lnTo>
                    <a:lnTo>
                      <a:pt x="122065" y="129096"/>
                    </a:lnTo>
                    <a:lnTo>
                      <a:pt x="129402" y="134464"/>
                    </a:lnTo>
                    <a:lnTo>
                      <a:pt x="137840" y="138356"/>
                    </a:lnTo>
                    <a:lnTo>
                      <a:pt x="148626" y="140914"/>
                    </a:lnTo>
                    <a:lnTo>
                      <a:pt x="163819" y="14246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8023991" y="2459601"/>
                <a:ext cx="80847" cy="147063"/>
              </a:xfrm>
              <a:custGeom>
                <a:avLst/>
                <a:gdLst/>
                <a:ahLst/>
                <a:cxnLst/>
                <a:rect l="0" t="0" r="0" b="0"/>
                <a:pathLst>
                  <a:path w="80847" h="147063">
                    <a:moveTo>
                      <a:pt x="7147" y="65066"/>
                    </a:moveTo>
                    <a:lnTo>
                      <a:pt x="10013" y="76801"/>
                    </a:lnTo>
                    <a:lnTo>
                      <a:pt x="12155" y="87930"/>
                    </a:lnTo>
                    <a:lnTo>
                      <a:pt x="13764" y="99524"/>
                    </a:lnTo>
                    <a:lnTo>
                      <a:pt x="15116" y="111513"/>
                    </a:lnTo>
                    <a:lnTo>
                      <a:pt x="16614" y="123525"/>
                    </a:lnTo>
                    <a:lnTo>
                      <a:pt x="18437" y="135256"/>
                    </a:lnTo>
                    <a:lnTo>
                      <a:pt x="19658" y="144138"/>
                    </a:lnTo>
                    <a:lnTo>
                      <a:pt x="19199" y="147062"/>
                    </a:lnTo>
                    <a:lnTo>
                      <a:pt x="17594" y="145079"/>
                    </a:lnTo>
                    <a:lnTo>
                      <a:pt x="15308" y="139722"/>
                    </a:lnTo>
                    <a:lnTo>
                      <a:pt x="12599" y="131899"/>
                    </a:lnTo>
                    <a:lnTo>
                      <a:pt x="9621" y="122242"/>
                    </a:lnTo>
                    <a:lnTo>
                      <a:pt x="6634" y="111249"/>
                    </a:lnTo>
                    <a:lnTo>
                      <a:pt x="4005" y="99303"/>
                    </a:lnTo>
                    <a:lnTo>
                      <a:pt x="1906" y="86691"/>
                    </a:lnTo>
                    <a:lnTo>
                      <a:pt x="497" y="73619"/>
                    </a:lnTo>
                    <a:lnTo>
                      <a:pt x="0" y="60232"/>
                    </a:lnTo>
                    <a:lnTo>
                      <a:pt x="458" y="46650"/>
                    </a:lnTo>
                    <a:lnTo>
                      <a:pt x="2241" y="33597"/>
                    </a:lnTo>
                    <a:lnTo>
                      <a:pt x="6098" y="22349"/>
                    </a:lnTo>
                    <a:lnTo>
                      <a:pt x="12247" y="13461"/>
                    </a:lnTo>
                    <a:lnTo>
                      <a:pt x="20292" y="6986"/>
                    </a:lnTo>
                    <a:lnTo>
                      <a:pt x="29518" y="2841"/>
                    </a:lnTo>
                    <a:lnTo>
                      <a:pt x="39374" y="715"/>
                    </a:lnTo>
                    <a:lnTo>
                      <a:pt x="49090" y="33"/>
                    </a:lnTo>
                    <a:lnTo>
                      <a:pt x="58564" y="0"/>
                    </a:lnTo>
                    <a:lnTo>
                      <a:pt x="68619" y="604"/>
                    </a:lnTo>
                    <a:lnTo>
                      <a:pt x="80846" y="189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8125894" y="2503610"/>
                <a:ext cx="52644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84229">
                    <a:moveTo>
                      <a:pt x="0" y="0"/>
                    </a:moveTo>
                    <a:lnTo>
                      <a:pt x="3002" y="8735"/>
                    </a:lnTo>
                    <a:lnTo>
                      <a:pt x="6424" y="16441"/>
                    </a:lnTo>
                    <a:lnTo>
                      <a:pt x="10620" y="23843"/>
                    </a:lnTo>
                    <a:lnTo>
                      <a:pt x="15520" y="31105"/>
                    </a:lnTo>
                    <a:lnTo>
                      <a:pt x="21002" y="38283"/>
                    </a:lnTo>
                    <a:lnTo>
                      <a:pt x="26923" y="45404"/>
                    </a:lnTo>
                    <a:lnTo>
                      <a:pt x="32862" y="52375"/>
                    </a:lnTo>
                    <a:lnTo>
                      <a:pt x="38708" y="59782"/>
                    </a:lnTo>
                    <a:lnTo>
                      <a:pt x="44971" y="69394"/>
                    </a:lnTo>
                    <a:lnTo>
                      <a:pt x="52643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8094309" y="2461497"/>
                <a:ext cx="147399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147399" h="389555">
                    <a:moveTo>
                      <a:pt x="147398" y="0"/>
                    </a:moveTo>
                    <a:lnTo>
                      <a:pt x="144464" y="11668"/>
                    </a:lnTo>
                    <a:lnTo>
                      <a:pt x="141682" y="22157"/>
                    </a:lnTo>
                    <a:lnTo>
                      <a:pt x="138779" y="32467"/>
                    </a:lnTo>
                    <a:lnTo>
                      <a:pt x="135565" y="43114"/>
                    </a:lnTo>
                    <a:lnTo>
                      <a:pt x="131752" y="54754"/>
                    </a:lnTo>
                    <a:lnTo>
                      <a:pt x="127239" y="67641"/>
                    </a:lnTo>
                    <a:lnTo>
                      <a:pt x="122248" y="81375"/>
                    </a:lnTo>
                    <a:lnTo>
                      <a:pt x="117209" y="95130"/>
                    </a:lnTo>
                    <a:lnTo>
                      <a:pt x="112377" y="108415"/>
                    </a:lnTo>
                    <a:lnTo>
                      <a:pt x="107829" y="121096"/>
                    </a:lnTo>
                    <a:lnTo>
                      <a:pt x="103549" y="133217"/>
                    </a:lnTo>
                    <a:lnTo>
                      <a:pt x="99486" y="144886"/>
                    </a:lnTo>
                    <a:lnTo>
                      <a:pt x="95589" y="156215"/>
                    </a:lnTo>
                    <a:lnTo>
                      <a:pt x="91812" y="167296"/>
                    </a:lnTo>
                    <a:lnTo>
                      <a:pt x="88118" y="178201"/>
                    </a:lnTo>
                    <a:lnTo>
                      <a:pt x="84484" y="188986"/>
                    </a:lnTo>
                    <a:lnTo>
                      <a:pt x="80890" y="199688"/>
                    </a:lnTo>
                    <a:lnTo>
                      <a:pt x="77323" y="210337"/>
                    </a:lnTo>
                    <a:lnTo>
                      <a:pt x="73776" y="221117"/>
                    </a:lnTo>
                    <a:lnTo>
                      <a:pt x="70242" y="232346"/>
                    </a:lnTo>
                    <a:lnTo>
                      <a:pt x="66709" y="244159"/>
                    </a:lnTo>
                    <a:lnTo>
                      <a:pt x="63016" y="256364"/>
                    </a:lnTo>
                    <a:lnTo>
                      <a:pt x="58850" y="268556"/>
                    </a:lnTo>
                    <a:lnTo>
                      <a:pt x="54087" y="280498"/>
                    </a:lnTo>
                    <a:lnTo>
                      <a:pt x="48921" y="292126"/>
                    </a:lnTo>
                    <a:lnTo>
                      <a:pt x="43761" y="303467"/>
                    </a:lnTo>
                    <a:lnTo>
                      <a:pt x="38843" y="314576"/>
                    </a:lnTo>
                    <a:lnTo>
                      <a:pt x="34067" y="325512"/>
                    </a:lnTo>
                    <a:lnTo>
                      <a:pt x="29101" y="336322"/>
                    </a:lnTo>
                    <a:lnTo>
                      <a:pt x="23769" y="347028"/>
                    </a:lnTo>
                    <a:lnTo>
                      <a:pt x="18353" y="357206"/>
                    </a:lnTo>
                    <a:lnTo>
                      <a:pt x="12977" y="366983"/>
                    </a:lnTo>
                    <a:lnTo>
                      <a:pt x="7166" y="377219"/>
                    </a:lnTo>
                    <a:lnTo>
                      <a:pt x="0" y="3895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8410164" y="2524667"/>
                <a:ext cx="21058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36872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2"/>
                    </a:lnTo>
                    <a:lnTo>
                      <a:pt x="4" y="36457"/>
                    </a:lnTo>
                    <a:lnTo>
                      <a:pt x="178" y="50133"/>
                    </a:lnTo>
                    <a:lnTo>
                      <a:pt x="825" y="63812"/>
                    </a:lnTo>
                    <a:lnTo>
                      <a:pt x="2078" y="77019"/>
                    </a:lnTo>
                    <a:lnTo>
                      <a:pt x="3941" y="89369"/>
                    </a:lnTo>
                    <a:lnTo>
                      <a:pt x="6670" y="101726"/>
                    </a:lnTo>
                    <a:lnTo>
                      <a:pt x="11622" y="116288"/>
                    </a:lnTo>
                    <a:lnTo>
                      <a:pt x="21057" y="1368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8410164" y="238779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8494392" y="2466034"/>
                <a:ext cx="117964" cy="132334"/>
              </a:xfrm>
              <a:custGeom>
                <a:avLst/>
                <a:gdLst/>
                <a:ahLst/>
                <a:cxnLst/>
                <a:rect l="0" t="0" r="0" b="0"/>
                <a:pathLst>
                  <a:path w="117964" h="132334">
                    <a:moveTo>
                      <a:pt x="0" y="58633"/>
                    </a:moveTo>
                    <a:lnTo>
                      <a:pt x="2934" y="67435"/>
                    </a:lnTo>
                    <a:lnTo>
                      <a:pt x="5716" y="75781"/>
                    </a:lnTo>
                    <a:lnTo>
                      <a:pt x="8611" y="84485"/>
                    </a:lnTo>
                    <a:lnTo>
                      <a:pt x="11478" y="93778"/>
                    </a:lnTo>
                    <a:lnTo>
                      <a:pt x="13995" y="103922"/>
                    </a:lnTo>
                    <a:lnTo>
                      <a:pt x="15986" y="114876"/>
                    </a:lnTo>
                    <a:lnTo>
                      <a:pt x="16797" y="123351"/>
                    </a:lnTo>
                    <a:lnTo>
                      <a:pt x="15931" y="125321"/>
                    </a:lnTo>
                    <a:lnTo>
                      <a:pt x="14087" y="122125"/>
                    </a:lnTo>
                    <a:lnTo>
                      <a:pt x="11697" y="115784"/>
                    </a:lnTo>
                    <a:lnTo>
                      <a:pt x="9119" y="107489"/>
                    </a:lnTo>
                    <a:lnTo>
                      <a:pt x="6774" y="97716"/>
                    </a:lnTo>
                    <a:lnTo>
                      <a:pt x="4872" y="86769"/>
                    </a:lnTo>
                    <a:lnTo>
                      <a:pt x="3599" y="74921"/>
                    </a:lnTo>
                    <a:lnTo>
                      <a:pt x="3193" y="62409"/>
                    </a:lnTo>
                    <a:lnTo>
                      <a:pt x="3710" y="49434"/>
                    </a:lnTo>
                    <a:lnTo>
                      <a:pt x="5361" y="36630"/>
                    </a:lnTo>
                    <a:lnTo>
                      <a:pt x="8596" y="25022"/>
                    </a:lnTo>
                    <a:lnTo>
                      <a:pt x="13511" y="15085"/>
                    </a:lnTo>
                    <a:lnTo>
                      <a:pt x="19744" y="7262"/>
                    </a:lnTo>
                    <a:lnTo>
                      <a:pt x="26682" y="2207"/>
                    </a:lnTo>
                    <a:lnTo>
                      <a:pt x="33900" y="0"/>
                    </a:lnTo>
                    <a:lnTo>
                      <a:pt x="41183" y="432"/>
                    </a:lnTo>
                    <a:lnTo>
                      <a:pt x="48447" y="3290"/>
                    </a:lnTo>
                    <a:lnTo>
                      <a:pt x="55662" y="8205"/>
                    </a:lnTo>
                    <a:lnTo>
                      <a:pt x="62828" y="14737"/>
                    </a:lnTo>
                    <a:lnTo>
                      <a:pt x="69953" y="22474"/>
                    </a:lnTo>
                    <a:lnTo>
                      <a:pt x="77042" y="31079"/>
                    </a:lnTo>
                    <a:lnTo>
                      <a:pt x="83940" y="40294"/>
                    </a:lnTo>
                    <a:lnTo>
                      <a:pt x="90346" y="49931"/>
                    </a:lnTo>
                    <a:lnTo>
                      <a:pt x="96136" y="59858"/>
                    </a:lnTo>
                    <a:lnTo>
                      <a:pt x="101346" y="69982"/>
                    </a:lnTo>
                    <a:lnTo>
                      <a:pt x="106080" y="80239"/>
                    </a:lnTo>
                    <a:lnTo>
                      <a:pt x="110443" y="90572"/>
                    </a:lnTo>
                    <a:lnTo>
                      <a:pt x="114186" y="100497"/>
                    </a:lnTo>
                    <a:lnTo>
                      <a:pt x="116983" y="110076"/>
                    </a:lnTo>
                    <a:lnTo>
                      <a:pt x="117963" y="120152"/>
                    </a:lnTo>
                    <a:lnTo>
                      <a:pt x="115813" y="13233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8658362" y="2244414"/>
                <a:ext cx="106815" cy="371803"/>
              </a:xfrm>
              <a:custGeom>
                <a:avLst/>
                <a:gdLst/>
                <a:ahLst/>
                <a:cxnLst/>
                <a:rect l="0" t="0" r="0" b="0"/>
                <a:pathLst>
                  <a:path w="106815" h="371803">
                    <a:moveTo>
                      <a:pt x="57128" y="332896"/>
                    </a:moveTo>
                    <a:lnTo>
                      <a:pt x="59995" y="324028"/>
                    </a:lnTo>
                    <a:lnTo>
                      <a:pt x="62136" y="315041"/>
                    </a:lnTo>
                    <a:lnTo>
                      <a:pt x="63731" y="305055"/>
                    </a:lnTo>
                    <a:lnTo>
                      <a:pt x="64566" y="294420"/>
                    </a:lnTo>
                    <a:lnTo>
                      <a:pt x="64117" y="283905"/>
                    </a:lnTo>
                    <a:lnTo>
                      <a:pt x="62204" y="273967"/>
                    </a:lnTo>
                    <a:lnTo>
                      <a:pt x="58795" y="265198"/>
                    </a:lnTo>
                    <a:lnTo>
                      <a:pt x="53838" y="258455"/>
                    </a:lnTo>
                    <a:lnTo>
                      <a:pt x="47470" y="254019"/>
                    </a:lnTo>
                    <a:lnTo>
                      <a:pt x="40111" y="252162"/>
                    </a:lnTo>
                    <a:lnTo>
                      <a:pt x="32341" y="253404"/>
                    </a:lnTo>
                    <a:lnTo>
                      <a:pt x="24540" y="257721"/>
                    </a:lnTo>
                    <a:lnTo>
                      <a:pt x="17186" y="264667"/>
                    </a:lnTo>
                    <a:lnTo>
                      <a:pt x="10934" y="273672"/>
                    </a:lnTo>
                    <a:lnTo>
                      <a:pt x="6033" y="284197"/>
                    </a:lnTo>
                    <a:lnTo>
                      <a:pt x="2558" y="295649"/>
                    </a:lnTo>
                    <a:lnTo>
                      <a:pt x="586" y="307393"/>
                    </a:lnTo>
                    <a:lnTo>
                      <a:pt x="0" y="319058"/>
                    </a:lnTo>
                    <a:lnTo>
                      <a:pt x="724" y="330345"/>
                    </a:lnTo>
                    <a:lnTo>
                      <a:pt x="2796" y="340932"/>
                    </a:lnTo>
                    <a:lnTo>
                      <a:pt x="6116" y="350708"/>
                    </a:lnTo>
                    <a:lnTo>
                      <a:pt x="10632" y="359256"/>
                    </a:lnTo>
                    <a:lnTo>
                      <a:pt x="16413" y="365796"/>
                    </a:lnTo>
                    <a:lnTo>
                      <a:pt x="23370" y="370069"/>
                    </a:lnTo>
                    <a:lnTo>
                      <a:pt x="31142" y="371802"/>
                    </a:lnTo>
                    <a:lnTo>
                      <a:pt x="39197" y="370472"/>
                    </a:lnTo>
                    <a:lnTo>
                      <a:pt x="47200" y="366092"/>
                    </a:lnTo>
                    <a:lnTo>
                      <a:pt x="54859" y="359102"/>
                    </a:lnTo>
                    <a:lnTo>
                      <a:pt x="61850" y="350068"/>
                    </a:lnTo>
                    <a:lnTo>
                      <a:pt x="68068" y="339513"/>
                    </a:lnTo>
                    <a:lnTo>
                      <a:pt x="73583" y="327702"/>
                    </a:lnTo>
                    <a:lnTo>
                      <a:pt x="78529" y="314652"/>
                    </a:lnTo>
                    <a:lnTo>
                      <a:pt x="83042" y="300470"/>
                    </a:lnTo>
                    <a:lnTo>
                      <a:pt x="87074" y="285355"/>
                    </a:lnTo>
                    <a:lnTo>
                      <a:pt x="90411" y="269524"/>
                    </a:lnTo>
                    <a:lnTo>
                      <a:pt x="92995" y="253176"/>
                    </a:lnTo>
                    <a:lnTo>
                      <a:pt x="95070" y="236792"/>
                    </a:lnTo>
                    <a:lnTo>
                      <a:pt x="97078" y="221097"/>
                    </a:lnTo>
                    <a:lnTo>
                      <a:pt x="99280" y="206419"/>
                    </a:lnTo>
                    <a:lnTo>
                      <a:pt x="101590" y="192258"/>
                    </a:lnTo>
                    <a:lnTo>
                      <a:pt x="103686" y="177529"/>
                    </a:lnTo>
                    <a:lnTo>
                      <a:pt x="105390" y="161653"/>
                    </a:lnTo>
                    <a:lnTo>
                      <a:pt x="106516" y="144715"/>
                    </a:lnTo>
                    <a:lnTo>
                      <a:pt x="106814" y="127186"/>
                    </a:lnTo>
                    <a:lnTo>
                      <a:pt x="106237" y="109431"/>
                    </a:lnTo>
                    <a:lnTo>
                      <a:pt x="105051" y="91797"/>
                    </a:lnTo>
                    <a:lnTo>
                      <a:pt x="103724" y="74664"/>
                    </a:lnTo>
                    <a:lnTo>
                      <a:pt x="102535" y="58188"/>
                    </a:lnTo>
                    <a:lnTo>
                      <a:pt x="101418" y="42501"/>
                    </a:lnTo>
                    <a:lnTo>
                      <a:pt x="100063" y="27798"/>
                    </a:lnTo>
                    <a:lnTo>
                      <a:pt x="98274" y="14156"/>
                    </a:lnTo>
                    <a:lnTo>
                      <a:pt x="95190" y="3795"/>
                    </a:lnTo>
                    <a:lnTo>
                      <a:pt x="90800" y="0"/>
                    </a:lnTo>
                    <a:lnTo>
                      <a:pt x="86963" y="2525"/>
                    </a:lnTo>
                    <a:lnTo>
                      <a:pt x="84151" y="9823"/>
                    </a:lnTo>
                    <a:lnTo>
                      <a:pt x="82202" y="20293"/>
                    </a:lnTo>
                    <a:lnTo>
                      <a:pt x="80879" y="32562"/>
                    </a:lnTo>
                    <a:lnTo>
                      <a:pt x="79988" y="45766"/>
                    </a:lnTo>
                    <a:lnTo>
                      <a:pt x="79389" y="59762"/>
                    </a:lnTo>
                    <a:lnTo>
                      <a:pt x="78990" y="74927"/>
                    </a:lnTo>
                    <a:lnTo>
                      <a:pt x="78722" y="91401"/>
                    </a:lnTo>
                    <a:lnTo>
                      <a:pt x="78543" y="109065"/>
                    </a:lnTo>
                    <a:lnTo>
                      <a:pt x="78424" y="127690"/>
                    </a:lnTo>
                    <a:lnTo>
                      <a:pt x="78345" y="147041"/>
                    </a:lnTo>
                    <a:lnTo>
                      <a:pt x="78291" y="166920"/>
                    </a:lnTo>
                    <a:lnTo>
                      <a:pt x="78256" y="187170"/>
                    </a:lnTo>
                    <a:lnTo>
                      <a:pt x="78236" y="207665"/>
                    </a:lnTo>
                    <a:lnTo>
                      <a:pt x="78393" y="227834"/>
                    </a:lnTo>
                    <a:lnTo>
                      <a:pt x="79031" y="246696"/>
                    </a:lnTo>
                    <a:lnTo>
                      <a:pt x="80273" y="263822"/>
                    </a:lnTo>
                    <a:lnTo>
                      <a:pt x="81930" y="279222"/>
                    </a:lnTo>
                    <a:lnTo>
                      <a:pt x="83753" y="294807"/>
                    </a:lnTo>
                    <a:lnTo>
                      <a:pt x="85905" y="314176"/>
                    </a:lnTo>
                    <a:lnTo>
                      <a:pt x="88714" y="34342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8826773" y="2305741"/>
            <a:ext cx="733104" cy="642239"/>
            <a:chOff x="8826773" y="2305741"/>
            <a:chExt cx="733104" cy="642239"/>
          </a:xfrm>
        </p:grpSpPr>
        <p:sp>
          <p:nvSpPr>
            <p:cNvPr id="118" name="Freeform 117"/>
            <p:cNvSpPr/>
            <p:nvPr/>
          </p:nvSpPr>
          <p:spPr>
            <a:xfrm>
              <a:off x="8826773" y="2495253"/>
              <a:ext cx="119732" cy="167980"/>
            </a:xfrm>
            <a:custGeom>
              <a:avLst/>
              <a:gdLst/>
              <a:ahLst/>
              <a:cxnLst/>
              <a:rect l="0" t="0" r="0" b="0"/>
              <a:pathLst>
                <a:path w="119732" h="167980">
                  <a:moveTo>
                    <a:pt x="17165" y="10529"/>
                  </a:moveTo>
                  <a:lnTo>
                    <a:pt x="14230" y="22197"/>
                  </a:lnTo>
                  <a:lnTo>
                    <a:pt x="11448" y="32686"/>
                  </a:lnTo>
                  <a:lnTo>
                    <a:pt x="8552" y="42997"/>
                  </a:lnTo>
                  <a:lnTo>
                    <a:pt x="5685" y="53644"/>
                  </a:lnTo>
                  <a:lnTo>
                    <a:pt x="3168" y="65284"/>
                  </a:lnTo>
                  <a:lnTo>
                    <a:pt x="1167" y="78171"/>
                  </a:lnTo>
                  <a:lnTo>
                    <a:pt x="0" y="91905"/>
                  </a:lnTo>
                  <a:lnTo>
                    <a:pt x="202" y="105659"/>
                  </a:lnTo>
                  <a:lnTo>
                    <a:pt x="1940" y="118935"/>
                  </a:lnTo>
                  <a:lnTo>
                    <a:pt x="5227" y="131270"/>
                  </a:lnTo>
                  <a:lnTo>
                    <a:pt x="10101" y="142095"/>
                  </a:lnTo>
                  <a:lnTo>
                    <a:pt x="16417" y="151249"/>
                  </a:lnTo>
                  <a:lnTo>
                    <a:pt x="23910" y="158580"/>
                  </a:lnTo>
                  <a:lnTo>
                    <a:pt x="32300" y="163771"/>
                  </a:lnTo>
                  <a:lnTo>
                    <a:pt x="41344" y="166854"/>
                  </a:lnTo>
                  <a:lnTo>
                    <a:pt x="50685" y="167979"/>
                  </a:lnTo>
                  <a:lnTo>
                    <a:pt x="59875" y="167230"/>
                  </a:lnTo>
                  <a:lnTo>
                    <a:pt x="68682" y="164837"/>
                  </a:lnTo>
                  <a:lnTo>
                    <a:pt x="77071" y="160962"/>
                  </a:lnTo>
                  <a:lnTo>
                    <a:pt x="85091" y="155622"/>
                  </a:lnTo>
                  <a:lnTo>
                    <a:pt x="92813" y="148948"/>
                  </a:lnTo>
                  <a:lnTo>
                    <a:pt x="99982" y="140858"/>
                  </a:lnTo>
                  <a:lnTo>
                    <a:pt x="106046" y="130993"/>
                  </a:lnTo>
                  <a:lnTo>
                    <a:pt x="110791" y="119321"/>
                  </a:lnTo>
                  <a:lnTo>
                    <a:pt x="114316" y="106246"/>
                  </a:lnTo>
                  <a:lnTo>
                    <a:pt x="116850" y="92406"/>
                  </a:lnTo>
                  <a:lnTo>
                    <a:pt x="118624" y="78256"/>
                  </a:lnTo>
                  <a:lnTo>
                    <a:pt x="119654" y="64243"/>
                  </a:lnTo>
                  <a:lnTo>
                    <a:pt x="119731" y="49308"/>
                  </a:lnTo>
                  <a:lnTo>
                    <a:pt x="117746" y="29912"/>
                  </a:lnTo>
                  <a:lnTo>
                    <a:pt x="1119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991337" y="2536175"/>
              <a:ext cx="152440" cy="157301"/>
            </a:xfrm>
            <a:custGeom>
              <a:avLst/>
              <a:gdLst/>
              <a:ahLst/>
              <a:cxnLst/>
              <a:rect l="0" t="0" r="0" b="0"/>
              <a:pathLst>
                <a:path w="152440" h="157301">
                  <a:moveTo>
                    <a:pt x="105285" y="11721"/>
                  </a:moveTo>
                  <a:lnTo>
                    <a:pt x="99350" y="6055"/>
                  </a:lnTo>
                  <a:lnTo>
                    <a:pt x="93145" y="2410"/>
                  </a:lnTo>
                  <a:lnTo>
                    <a:pt x="86050" y="501"/>
                  </a:lnTo>
                  <a:lnTo>
                    <a:pt x="78110" y="0"/>
                  </a:lnTo>
                  <a:lnTo>
                    <a:pt x="69464" y="619"/>
                  </a:lnTo>
                  <a:lnTo>
                    <a:pt x="60273" y="2100"/>
                  </a:lnTo>
                  <a:lnTo>
                    <a:pt x="50845" y="4540"/>
                  </a:lnTo>
                  <a:lnTo>
                    <a:pt x="41605" y="8376"/>
                  </a:lnTo>
                  <a:lnTo>
                    <a:pt x="32779" y="13731"/>
                  </a:lnTo>
                  <a:lnTo>
                    <a:pt x="24890" y="20444"/>
                  </a:lnTo>
                  <a:lnTo>
                    <a:pt x="18802" y="28245"/>
                  </a:lnTo>
                  <a:lnTo>
                    <a:pt x="14836" y="36850"/>
                  </a:lnTo>
                  <a:lnTo>
                    <a:pt x="13311" y="45542"/>
                  </a:lnTo>
                  <a:lnTo>
                    <a:pt x="14782" y="53224"/>
                  </a:lnTo>
                  <a:lnTo>
                    <a:pt x="19255" y="59381"/>
                  </a:lnTo>
                  <a:lnTo>
                    <a:pt x="26307" y="64020"/>
                  </a:lnTo>
                  <a:lnTo>
                    <a:pt x="35384" y="67381"/>
                  </a:lnTo>
                  <a:lnTo>
                    <a:pt x="45959" y="69760"/>
                  </a:lnTo>
                  <a:lnTo>
                    <a:pt x="57444" y="71581"/>
                  </a:lnTo>
                  <a:lnTo>
                    <a:pt x="69209" y="73361"/>
                  </a:lnTo>
                  <a:lnTo>
                    <a:pt x="80889" y="75389"/>
                  </a:lnTo>
                  <a:lnTo>
                    <a:pt x="92186" y="77908"/>
                  </a:lnTo>
                  <a:lnTo>
                    <a:pt x="102779" y="81205"/>
                  </a:lnTo>
                  <a:lnTo>
                    <a:pt x="112573" y="85350"/>
                  </a:lnTo>
                  <a:lnTo>
                    <a:pt x="121642" y="90252"/>
                  </a:lnTo>
                  <a:lnTo>
                    <a:pt x="130129" y="95759"/>
                  </a:lnTo>
                  <a:lnTo>
                    <a:pt x="138159" y="101720"/>
                  </a:lnTo>
                  <a:lnTo>
                    <a:pt x="145197" y="108009"/>
                  </a:lnTo>
                  <a:lnTo>
                    <a:pt x="150108" y="114529"/>
                  </a:lnTo>
                  <a:lnTo>
                    <a:pt x="152439" y="121205"/>
                  </a:lnTo>
                  <a:lnTo>
                    <a:pt x="152206" y="127823"/>
                  </a:lnTo>
                  <a:lnTo>
                    <a:pt x="149540" y="134040"/>
                  </a:lnTo>
                  <a:lnTo>
                    <a:pt x="144773" y="139697"/>
                  </a:lnTo>
                  <a:lnTo>
                    <a:pt x="138016" y="144649"/>
                  </a:lnTo>
                  <a:lnTo>
                    <a:pt x="129069" y="148677"/>
                  </a:lnTo>
                  <a:lnTo>
                    <a:pt x="118024" y="151756"/>
                  </a:lnTo>
                  <a:lnTo>
                    <a:pt x="105373" y="154010"/>
                  </a:lnTo>
                  <a:lnTo>
                    <a:pt x="91820" y="155614"/>
                  </a:lnTo>
                  <a:lnTo>
                    <a:pt x="77864" y="156730"/>
                  </a:lnTo>
                  <a:lnTo>
                    <a:pt x="63981" y="157300"/>
                  </a:lnTo>
                  <a:lnTo>
                    <a:pt x="49147" y="157010"/>
                  </a:lnTo>
                  <a:lnTo>
                    <a:pt x="29832" y="154719"/>
                  </a:lnTo>
                  <a:lnTo>
                    <a:pt x="0" y="148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192430" y="2305741"/>
              <a:ext cx="13795" cy="368498"/>
            </a:xfrm>
            <a:custGeom>
              <a:avLst/>
              <a:gdLst/>
              <a:ahLst/>
              <a:cxnLst/>
              <a:rect l="0" t="0" r="0" b="0"/>
              <a:pathLst>
                <a:path w="13795" h="368498">
                  <a:moveTo>
                    <a:pt x="9477" y="0"/>
                  </a:moveTo>
                  <a:lnTo>
                    <a:pt x="6610" y="8935"/>
                  </a:lnTo>
                  <a:lnTo>
                    <a:pt x="4468" y="18562"/>
                  </a:lnTo>
                  <a:lnTo>
                    <a:pt x="2866" y="29858"/>
                  </a:lnTo>
                  <a:lnTo>
                    <a:pt x="1684" y="42872"/>
                  </a:lnTo>
                  <a:lnTo>
                    <a:pt x="835" y="57648"/>
                  </a:lnTo>
                  <a:lnTo>
                    <a:pt x="242" y="74026"/>
                  </a:lnTo>
                  <a:lnTo>
                    <a:pt x="0" y="91713"/>
                  </a:lnTo>
                  <a:lnTo>
                    <a:pt x="364" y="110397"/>
                  </a:lnTo>
                  <a:lnTo>
                    <a:pt x="1421" y="129811"/>
                  </a:lnTo>
                  <a:lnTo>
                    <a:pt x="2942" y="149741"/>
                  </a:lnTo>
                  <a:lnTo>
                    <a:pt x="4503" y="170032"/>
                  </a:lnTo>
                  <a:lnTo>
                    <a:pt x="5851" y="190566"/>
                  </a:lnTo>
                  <a:lnTo>
                    <a:pt x="7076" y="211101"/>
                  </a:lnTo>
                  <a:lnTo>
                    <a:pt x="8506" y="231275"/>
                  </a:lnTo>
                  <a:lnTo>
                    <a:pt x="10311" y="250917"/>
                  </a:lnTo>
                  <a:lnTo>
                    <a:pt x="12184" y="269870"/>
                  </a:lnTo>
                  <a:lnTo>
                    <a:pt x="13455" y="287912"/>
                  </a:lnTo>
                  <a:lnTo>
                    <a:pt x="13794" y="304995"/>
                  </a:lnTo>
                  <a:lnTo>
                    <a:pt x="13355" y="320638"/>
                  </a:lnTo>
                  <a:lnTo>
                    <a:pt x="12556" y="335382"/>
                  </a:lnTo>
                  <a:lnTo>
                    <a:pt x="11322" y="350521"/>
                  </a:lnTo>
                  <a:lnTo>
                    <a:pt x="947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07150" y="2453139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31586"/>
                  </a:moveTo>
                  <a:lnTo>
                    <a:pt x="191173" y="28652"/>
                  </a:lnTo>
                  <a:lnTo>
                    <a:pt x="182186" y="25870"/>
                  </a:lnTo>
                  <a:lnTo>
                    <a:pt x="172191" y="22971"/>
                  </a:lnTo>
                  <a:lnTo>
                    <a:pt x="161209" y="19930"/>
                  </a:lnTo>
                  <a:lnTo>
                    <a:pt x="149398" y="16765"/>
                  </a:lnTo>
                  <a:lnTo>
                    <a:pt x="136941" y="13505"/>
                  </a:lnTo>
                  <a:lnTo>
                    <a:pt x="124002" y="10340"/>
                  </a:lnTo>
                  <a:lnTo>
                    <a:pt x="110721" y="7598"/>
                  </a:lnTo>
                  <a:lnTo>
                    <a:pt x="97199" y="5422"/>
                  </a:lnTo>
                  <a:lnTo>
                    <a:pt x="83512" y="3793"/>
                  </a:lnTo>
                  <a:lnTo>
                    <a:pt x="69710" y="2617"/>
                  </a:lnTo>
                  <a:lnTo>
                    <a:pt x="55848" y="1788"/>
                  </a:lnTo>
                  <a:lnTo>
                    <a:pt x="42558" y="1213"/>
                  </a:lnTo>
                  <a:lnTo>
                    <a:pt x="29744" y="755"/>
                  </a:lnTo>
                  <a:lnTo>
                    <a:pt x="16274" y="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309018" y="2516310"/>
              <a:ext cx="92931" cy="139147"/>
            </a:xfrm>
            <a:custGeom>
              <a:avLst/>
              <a:gdLst/>
              <a:ahLst/>
              <a:cxnLst/>
              <a:rect l="0" t="0" r="0" b="0"/>
              <a:pathLst>
                <a:path w="92931" h="139147">
                  <a:moveTo>
                    <a:pt x="8702" y="63171"/>
                  </a:moveTo>
                  <a:lnTo>
                    <a:pt x="8769" y="74839"/>
                  </a:lnTo>
                  <a:lnTo>
                    <a:pt x="9410" y="85328"/>
                  </a:lnTo>
                  <a:lnTo>
                    <a:pt x="10706" y="95630"/>
                  </a:lnTo>
                  <a:lnTo>
                    <a:pt x="12565" y="105932"/>
                  </a:lnTo>
                  <a:lnTo>
                    <a:pt x="14882" y="116275"/>
                  </a:lnTo>
                  <a:lnTo>
                    <a:pt x="17509" y="126616"/>
                  </a:lnTo>
                  <a:lnTo>
                    <a:pt x="18996" y="135205"/>
                  </a:lnTo>
                  <a:lnTo>
                    <a:pt x="17959" y="139146"/>
                  </a:lnTo>
                  <a:lnTo>
                    <a:pt x="15465" y="137996"/>
                  </a:lnTo>
                  <a:lnTo>
                    <a:pt x="12332" y="132809"/>
                  </a:lnTo>
                  <a:lnTo>
                    <a:pt x="9096" y="124753"/>
                  </a:lnTo>
                  <a:lnTo>
                    <a:pt x="6231" y="114732"/>
                  </a:lnTo>
                  <a:lnTo>
                    <a:pt x="3937" y="103384"/>
                  </a:lnTo>
                  <a:lnTo>
                    <a:pt x="2211" y="91145"/>
                  </a:lnTo>
                  <a:lnTo>
                    <a:pt x="962" y="78308"/>
                  </a:lnTo>
                  <a:lnTo>
                    <a:pt x="94" y="65082"/>
                  </a:lnTo>
                  <a:lnTo>
                    <a:pt x="0" y="51925"/>
                  </a:lnTo>
                  <a:lnTo>
                    <a:pt x="1526" y="39541"/>
                  </a:lnTo>
                  <a:lnTo>
                    <a:pt x="5004" y="28262"/>
                  </a:lnTo>
                  <a:lnTo>
                    <a:pt x="10460" y="18552"/>
                  </a:lnTo>
                  <a:lnTo>
                    <a:pt x="17867" y="11158"/>
                  </a:lnTo>
                  <a:lnTo>
                    <a:pt x="26992" y="6258"/>
                  </a:lnTo>
                  <a:lnTo>
                    <a:pt x="37268" y="3407"/>
                  </a:lnTo>
                  <a:lnTo>
                    <a:pt x="49116" y="1534"/>
                  </a:lnTo>
                  <a:lnTo>
                    <a:pt x="65808" y="474"/>
                  </a:lnTo>
                  <a:lnTo>
                    <a:pt x="929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444062" y="2579481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935" y="8802"/>
                  </a:lnTo>
                  <a:lnTo>
                    <a:pt x="5717" y="17148"/>
                  </a:lnTo>
                  <a:lnTo>
                    <a:pt x="8617" y="25843"/>
                  </a:lnTo>
                  <a:lnTo>
                    <a:pt x="11696" y="34882"/>
                  </a:lnTo>
                  <a:lnTo>
                    <a:pt x="15426" y="45172"/>
                  </a:lnTo>
                  <a:lnTo>
                    <a:pt x="21254" y="59855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91419" y="2516310"/>
              <a:ext cx="168458" cy="431670"/>
            </a:xfrm>
            <a:custGeom>
              <a:avLst/>
              <a:gdLst/>
              <a:ahLst/>
              <a:cxnLst/>
              <a:rect l="0" t="0" r="0" b="0"/>
              <a:pathLst>
                <a:path w="168458" h="431670">
                  <a:moveTo>
                    <a:pt x="168457" y="0"/>
                  </a:moveTo>
                  <a:lnTo>
                    <a:pt x="162589" y="8802"/>
                  </a:lnTo>
                  <a:lnTo>
                    <a:pt x="157024" y="17149"/>
                  </a:lnTo>
                  <a:lnTo>
                    <a:pt x="151231" y="25847"/>
                  </a:lnTo>
                  <a:lnTo>
                    <a:pt x="145322" y="34968"/>
                  </a:lnTo>
                  <a:lnTo>
                    <a:pt x="139641" y="44463"/>
                  </a:lnTo>
                  <a:lnTo>
                    <a:pt x="134361" y="54264"/>
                  </a:lnTo>
                  <a:lnTo>
                    <a:pt x="129338" y="64624"/>
                  </a:lnTo>
                  <a:lnTo>
                    <a:pt x="124203" y="76094"/>
                  </a:lnTo>
                  <a:lnTo>
                    <a:pt x="118753" y="88878"/>
                  </a:lnTo>
                  <a:lnTo>
                    <a:pt x="113109" y="102548"/>
                  </a:lnTo>
                  <a:lnTo>
                    <a:pt x="107621" y="116262"/>
                  </a:lnTo>
                  <a:lnTo>
                    <a:pt x="102482" y="129521"/>
                  </a:lnTo>
                  <a:lnTo>
                    <a:pt x="97727" y="142185"/>
                  </a:lnTo>
                  <a:lnTo>
                    <a:pt x="93306" y="154296"/>
                  </a:lnTo>
                  <a:lnTo>
                    <a:pt x="89150" y="165958"/>
                  </a:lnTo>
                  <a:lnTo>
                    <a:pt x="85188" y="177282"/>
                  </a:lnTo>
                  <a:lnTo>
                    <a:pt x="81368" y="188359"/>
                  </a:lnTo>
                  <a:lnTo>
                    <a:pt x="77647" y="199268"/>
                  </a:lnTo>
                  <a:lnTo>
                    <a:pt x="73993" y="210224"/>
                  </a:lnTo>
                  <a:lnTo>
                    <a:pt x="70387" y="221573"/>
                  </a:lnTo>
                  <a:lnTo>
                    <a:pt x="66812" y="233466"/>
                  </a:lnTo>
                  <a:lnTo>
                    <a:pt x="63259" y="245726"/>
                  </a:lnTo>
                  <a:lnTo>
                    <a:pt x="59721" y="257955"/>
                  </a:lnTo>
                  <a:lnTo>
                    <a:pt x="56192" y="269921"/>
                  </a:lnTo>
                  <a:lnTo>
                    <a:pt x="52670" y="281565"/>
                  </a:lnTo>
                  <a:lnTo>
                    <a:pt x="49151" y="292917"/>
                  </a:lnTo>
                  <a:lnTo>
                    <a:pt x="45631" y="304039"/>
                  </a:lnTo>
                  <a:lnTo>
                    <a:pt x="41945" y="315152"/>
                  </a:lnTo>
                  <a:lnTo>
                    <a:pt x="37785" y="326613"/>
                  </a:lnTo>
                  <a:lnTo>
                    <a:pt x="33025" y="338589"/>
                  </a:lnTo>
                  <a:lnTo>
                    <a:pt x="27861" y="351075"/>
                  </a:lnTo>
                  <a:lnTo>
                    <a:pt x="22704" y="363989"/>
                  </a:lnTo>
                  <a:lnTo>
                    <a:pt x="17795" y="377215"/>
                  </a:lnTo>
                  <a:lnTo>
                    <a:pt x="13350" y="390059"/>
                  </a:lnTo>
                  <a:lnTo>
                    <a:pt x="9197" y="402519"/>
                  </a:lnTo>
                  <a:lnTo>
                    <a:pt x="4974" y="41569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495046" y="3291216"/>
            <a:ext cx="6748768" cy="751728"/>
            <a:chOff x="1495046" y="3291216"/>
            <a:chExt cx="6748768" cy="751728"/>
          </a:xfrm>
        </p:grpSpPr>
        <p:sp>
          <p:nvSpPr>
            <p:cNvPr id="126" name="Freeform 125"/>
            <p:cNvSpPr/>
            <p:nvPr/>
          </p:nvSpPr>
          <p:spPr>
            <a:xfrm>
              <a:off x="1495046" y="3727088"/>
              <a:ext cx="178986" cy="89406"/>
            </a:xfrm>
            <a:custGeom>
              <a:avLst/>
              <a:gdLst/>
              <a:ahLst/>
              <a:cxnLst/>
              <a:rect l="0" t="0" r="0" b="0"/>
              <a:pathLst>
                <a:path w="178986" h="8940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9" y="32459"/>
                  </a:lnTo>
                  <a:lnTo>
                    <a:pt x="4041" y="42760"/>
                  </a:lnTo>
                  <a:lnTo>
                    <a:pt x="7006" y="53104"/>
                  </a:lnTo>
                  <a:lnTo>
                    <a:pt x="10930" y="63475"/>
                  </a:lnTo>
                  <a:lnTo>
                    <a:pt x="15852" y="73212"/>
                  </a:lnTo>
                  <a:lnTo>
                    <a:pt x="21904" y="81077"/>
                  </a:lnTo>
                  <a:lnTo>
                    <a:pt x="29040" y="86535"/>
                  </a:lnTo>
                  <a:lnTo>
                    <a:pt x="36762" y="89381"/>
                  </a:lnTo>
                  <a:lnTo>
                    <a:pt x="44251" y="89405"/>
                  </a:lnTo>
                  <a:lnTo>
                    <a:pt x="51064" y="86787"/>
                  </a:lnTo>
                  <a:lnTo>
                    <a:pt x="57281" y="81981"/>
                  </a:lnTo>
                  <a:lnTo>
                    <a:pt x="63296" y="75491"/>
                  </a:lnTo>
                  <a:lnTo>
                    <a:pt x="69381" y="67771"/>
                  </a:lnTo>
                  <a:lnTo>
                    <a:pt x="75639" y="59340"/>
                  </a:lnTo>
                  <a:lnTo>
                    <a:pt x="82080" y="50770"/>
                  </a:lnTo>
                  <a:lnTo>
                    <a:pt x="88684" y="42386"/>
                  </a:lnTo>
                  <a:lnTo>
                    <a:pt x="95578" y="34453"/>
                  </a:lnTo>
                  <a:lnTo>
                    <a:pt x="103039" y="27271"/>
                  </a:lnTo>
                  <a:lnTo>
                    <a:pt x="111165" y="20935"/>
                  </a:lnTo>
                  <a:lnTo>
                    <a:pt x="119740" y="15849"/>
                  </a:lnTo>
                  <a:lnTo>
                    <a:pt x="128342" y="12787"/>
                  </a:lnTo>
                  <a:lnTo>
                    <a:pt x="136715" y="11993"/>
                  </a:lnTo>
                  <a:lnTo>
                    <a:pt x="144624" y="13410"/>
                  </a:lnTo>
                  <a:lnTo>
                    <a:pt x="151783" y="16944"/>
                  </a:lnTo>
                  <a:lnTo>
                    <a:pt x="158109" y="22310"/>
                  </a:lnTo>
                  <a:lnTo>
                    <a:pt x="163542" y="28867"/>
                  </a:lnTo>
                  <a:lnTo>
                    <a:pt x="168482" y="36458"/>
                  </a:lnTo>
                  <a:lnTo>
                    <a:pt x="173363" y="46859"/>
                  </a:lnTo>
                  <a:lnTo>
                    <a:pt x="17898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768787" y="3497415"/>
              <a:ext cx="210571" cy="545529"/>
            </a:xfrm>
            <a:custGeom>
              <a:avLst/>
              <a:gdLst/>
              <a:ahLst/>
              <a:cxnLst/>
              <a:rect l="0" t="0" r="0" b="0"/>
              <a:pathLst>
                <a:path w="210571" h="545529">
                  <a:moveTo>
                    <a:pt x="0" y="545528"/>
                  </a:moveTo>
                  <a:lnTo>
                    <a:pt x="2934" y="533859"/>
                  </a:lnTo>
                  <a:lnTo>
                    <a:pt x="5716" y="523371"/>
                  </a:lnTo>
                  <a:lnTo>
                    <a:pt x="8611" y="513060"/>
                  </a:lnTo>
                  <a:lnTo>
                    <a:pt x="11479" y="502413"/>
                  </a:lnTo>
                  <a:lnTo>
                    <a:pt x="13995" y="490772"/>
                  </a:lnTo>
                  <a:lnTo>
                    <a:pt x="16011" y="477886"/>
                  </a:lnTo>
                  <a:lnTo>
                    <a:pt x="17696" y="464152"/>
                  </a:lnTo>
                  <a:lnTo>
                    <a:pt x="19439" y="450397"/>
                  </a:lnTo>
                  <a:lnTo>
                    <a:pt x="21460" y="437098"/>
                  </a:lnTo>
                  <a:lnTo>
                    <a:pt x="23650" y="423899"/>
                  </a:lnTo>
                  <a:lnTo>
                    <a:pt x="25666" y="409833"/>
                  </a:lnTo>
                  <a:lnTo>
                    <a:pt x="27324" y="394417"/>
                  </a:lnTo>
                  <a:lnTo>
                    <a:pt x="28759" y="378131"/>
                  </a:lnTo>
                  <a:lnTo>
                    <a:pt x="30329" y="362106"/>
                  </a:lnTo>
                  <a:lnTo>
                    <a:pt x="32233" y="346987"/>
                  </a:lnTo>
                  <a:lnTo>
                    <a:pt x="34342" y="332751"/>
                  </a:lnTo>
                  <a:lnTo>
                    <a:pt x="36305" y="318977"/>
                  </a:lnTo>
                  <a:lnTo>
                    <a:pt x="37926" y="305349"/>
                  </a:lnTo>
                  <a:lnTo>
                    <a:pt x="39337" y="291875"/>
                  </a:lnTo>
                  <a:lnTo>
                    <a:pt x="40891" y="278807"/>
                  </a:lnTo>
                  <a:lnTo>
                    <a:pt x="42784" y="266254"/>
                  </a:lnTo>
                  <a:lnTo>
                    <a:pt x="44885" y="253701"/>
                  </a:lnTo>
                  <a:lnTo>
                    <a:pt x="46843" y="240142"/>
                  </a:lnTo>
                  <a:lnTo>
                    <a:pt x="48456" y="225092"/>
                  </a:lnTo>
                  <a:lnTo>
                    <a:pt x="49692" y="208729"/>
                  </a:lnTo>
                  <a:lnTo>
                    <a:pt x="50597" y="191595"/>
                  </a:lnTo>
                  <a:lnTo>
                    <a:pt x="51244" y="174113"/>
                  </a:lnTo>
                  <a:lnTo>
                    <a:pt x="51866" y="156834"/>
                  </a:lnTo>
                  <a:lnTo>
                    <a:pt x="52823" y="140473"/>
                  </a:lnTo>
                  <a:lnTo>
                    <a:pt x="54298" y="125356"/>
                  </a:lnTo>
                  <a:lnTo>
                    <a:pt x="56710" y="112491"/>
                  </a:lnTo>
                  <a:lnTo>
                    <a:pt x="60376" y="105117"/>
                  </a:lnTo>
                  <a:lnTo>
                    <a:pt x="64304" y="105170"/>
                  </a:lnTo>
                  <a:lnTo>
                    <a:pt x="67379" y="110775"/>
                  </a:lnTo>
                  <a:lnTo>
                    <a:pt x="69678" y="120019"/>
                  </a:lnTo>
                  <a:lnTo>
                    <a:pt x="71746" y="131399"/>
                  </a:lnTo>
                  <a:lnTo>
                    <a:pt x="73938" y="143958"/>
                  </a:lnTo>
                  <a:lnTo>
                    <a:pt x="76384" y="156994"/>
                  </a:lnTo>
                  <a:lnTo>
                    <a:pt x="79090" y="169908"/>
                  </a:lnTo>
                  <a:lnTo>
                    <a:pt x="82023" y="182410"/>
                  </a:lnTo>
                  <a:lnTo>
                    <a:pt x="85294" y="194283"/>
                  </a:lnTo>
                  <a:lnTo>
                    <a:pt x="89167" y="205275"/>
                  </a:lnTo>
                  <a:lnTo>
                    <a:pt x="93738" y="215327"/>
                  </a:lnTo>
                  <a:lnTo>
                    <a:pt x="99113" y="224062"/>
                  </a:lnTo>
                  <a:lnTo>
                    <a:pt x="105477" y="230729"/>
                  </a:lnTo>
                  <a:lnTo>
                    <a:pt x="112826" y="235091"/>
                  </a:lnTo>
                  <a:lnTo>
                    <a:pt x="120693" y="237055"/>
                  </a:lnTo>
                  <a:lnTo>
                    <a:pt x="128279" y="236411"/>
                  </a:lnTo>
                  <a:lnTo>
                    <a:pt x="135154" y="233311"/>
                  </a:lnTo>
                  <a:lnTo>
                    <a:pt x="141242" y="228163"/>
                  </a:lnTo>
                  <a:lnTo>
                    <a:pt x="146639" y="221437"/>
                  </a:lnTo>
                  <a:lnTo>
                    <a:pt x="151490" y="213550"/>
                  </a:lnTo>
                  <a:lnTo>
                    <a:pt x="155935" y="204835"/>
                  </a:lnTo>
                  <a:lnTo>
                    <a:pt x="160089" y="195542"/>
                  </a:lnTo>
                  <a:lnTo>
                    <a:pt x="164038" y="185845"/>
                  </a:lnTo>
                  <a:lnTo>
                    <a:pt x="167846" y="175708"/>
                  </a:lnTo>
                  <a:lnTo>
                    <a:pt x="171556" y="164909"/>
                  </a:lnTo>
                  <a:lnTo>
                    <a:pt x="175201" y="153378"/>
                  </a:lnTo>
                  <a:lnTo>
                    <a:pt x="178802" y="141021"/>
                  </a:lnTo>
                  <a:lnTo>
                    <a:pt x="182372" y="127661"/>
                  </a:lnTo>
                  <a:lnTo>
                    <a:pt x="185922" y="113299"/>
                  </a:lnTo>
                  <a:lnTo>
                    <a:pt x="189459" y="98077"/>
                  </a:lnTo>
                  <a:lnTo>
                    <a:pt x="192986" y="82182"/>
                  </a:lnTo>
                  <a:lnTo>
                    <a:pt x="196503" y="65790"/>
                  </a:lnTo>
                  <a:lnTo>
                    <a:pt x="199848" y="49208"/>
                  </a:lnTo>
                  <a:lnTo>
                    <a:pt x="202715" y="32850"/>
                  </a:lnTo>
                  <a:lnTo>
                    <a:pt x="204977" y="17006"/>
                  </a:lnTo>
                  <a:lnTo>
                    <a:pt x="206772" y="4674"/>
                  </a:lnTo>
                  <a:lnTo>
                    <a:pt x="208189" y="0"/>
                  </a:lnTo>
                  <a:lnTo>
                    <a:pt x="209129" y="2473"/>
                  </a:lnTo>
                  <a:lnTo>
                    <a:pt x="209695" y="10095"/>
                  </a:lnTo>
                  <a:lnTo>
                    <a:pt x="209861" y="21313"/>
                  </a:lnTo>
                  <a:lnTo>
                    <a:pt x="209414" y="35244"/>
                  </a:lnTo>
                  <a:lnTo>
                    <a:pt x="208288" y="51241"/>
                  </a:lnTo>
                  <a:lnTo>
                    <a:pt x="206711" y="68764"/>
                  </a:lnTo>
                  <a:lnTo>
                    <a:pt x="205110" y="87384"/>
                  </a:lnTo>
                  <a:lnTo>
                    <a:pt x="203732" y="106768"/>
                  </a:lnTo>
                  <a:lnTo>
                    <a:pt x="202486" y="126349"/>
                  </a:lnTo>
                  <a:lnTo>
                    <a:pt x="201042" y="145347"/>
                  </a:lnTo>
                  <a:lnTo>
                    <a:pt x="199223" y="163398"/>
                  </a:lnTo>
                  <a:lnTo>
                    <a:pt x="197171" y="180978"/>
                  </a:lnTo>
                  <a:lnTo>
                    <a:pt x="195246" y="199156"/>
                  </a:lnTo>
                  <a:lnTo>
                    <a:pt x="193660" y="218488"/>
                  </a:lnTo>
                  <a:lnTo>
                    <a:pt x="192611" y="238390"/>
                  </a:lnTo>
                  <a:lnTo>
                    <a:pt x="192365" y="257465"/>
                  </a:lnTo>
                  <a:lnTo>
                    <a:pt x="192978" y="274977"/>
                  </a:lnTo>
                  <a:lnTo>
                    <a:pt x="194186" y="291328"/>
                  </a:lnTo>
                  <a:lnTo>
                    <a:pt x="195528" y="307669"/>
                  </a:lnTo>
                  <a:lnTo>
                    <a:pt x="196722" y="324695"/>
                  </a:lnTo>
                  <a:lnTo>
                    <a:pt x="197674" y="342437"/>
                  </a:lnTo>
                  <a:lnTo>
                    <a:pt x="198386" y="360521"/>
                  </a:lnTo>
                  <a:lnTo>
                    <a:pt x="198905" y="378645"/>
                  </a:lnTo>
                  <a:lnTo>
                    <a:pt x="199469" y="396312"/>
                  </a:lnTo>
                  <a:lnTo>
                    <a:pt x="200661" y="414703"/>
                  </a:lnTo>
                  <a:lnTo>
                    <a:pt x="203705" y="437666"/>
                  </a:lnTo>
                  <a:lnTo>
                    <a:pt x="210570" y="471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69501" y="3737616"/>
              <a:ext cx="106082" cy="218174"/>
            </a:xfrm>
            <a:custGeom>
              <a:avLst/>
              <a:gdLst/>
              <a:ahLst/>
              <a:cxnLst/>
              <a:rect l="0" t="0" r="0" b="0"/>
              <a:pathLst>
                <a:path w="106082" h="218174">
                  <a:moveTo>
                    <a:pt x="4613" y="63171"/>
                  </a:moveTo>
                  <a:lnTo>
                    <a:pt x="1813" y="72040"/>
                  </a:lnTo>
                  <a:lnTo>
                    <a:pt x="311" y="81027"/>
                  </a:lnTo>
                  <a:lnTo>
                    <a:pt x="0" y="91022"/>
                  </a:lnTo>
                  <a:lnTo>
                    <a:pt x="506" y="102002"/>
                  </a:lnTo>
                  <a:lnTo>
                    <a:pt x="1326" y="113814"/>
                  </a:lnTo>
                  <a:lnTo>
                    <a:pt x="2146" y="126268"/>
                  </a:lnTo>
                  <a:lnTo>
                    <a:pt x="3003" y="139032"/>
                  </a:lnTo>
                  <a:lnTo>
                    <a:pt x="4178" y="151665"/>
                  </a:lnTo>
                  <a:lnTo>
                    <a:pt x="5821" y="163929"/>
                  </a:lnTo>
                  <a:lnTo>
                    <a:pt x="8094" y="175619"/>
                  </a:lnTo>
                  <a:lnTo>
                    <a:pt x="11231" y="186476"/>
                  </a:lnTo>
                  <a:lnTo>
                    <a:pt x="15277" y="196433"/>
                  </a:lnTo>
                  <a:lnTo>
                    <a:pt x="20283" y="205102"/>
                  </a:lnTo>
                  <a:lnTo>
                    <a:pt x="26394" y="211722"/>
                  </a:lnTo>
                  <a:lnTo>
                    <a:pt x="33574" y="216058"/>
                  </a:lnTo>
                  <a:lnTo>
                    <a:pt x="41496" y="218173"/>
                  </a:lnTo>
                  <a:lnTo>
                    <a:pt x="49652" y="218163"/>
                  </a:lnTo>
                  <a:lnTo>
                    <a:pt x="57722" y="216298"/>
                  </a:lnTo>
                  <a:lnTo>
                    <a:pt x="65426" y="212624"/>
                  </a:lnTo>
                  <a:lnTo>
                    <a:pt x="72447" y="206894"/>
                  </a:lnTo>
                  <a:lnTo>
                    <a:pt x="78685" y="199158"/>
                  </a:lnTo>
                  <a:lnTo>
                    <a:pt x="84212" y="189881"/>
                  </a:lnTo>
                  <a:lnTo>
                    <a:pt x="89167" y="179746"/>
                  </a:lnTo>
                  <a:lnTo>
                    <a:pt x="93685" y="169219"/>
                  </a:lnTo>
                  <a:lnTo>
                    <a:pt x="97721" y="158219"/>
                  </a:lnTo>
                  <a:lnTo>
                    <a:pt x="101061" y="146244"/>
                  </a:lnTo>
                  <a:lnTo>
                    <a:pt x="103638" y="133076"/>
                  </a:lnTo>
                  <a:lnTo>
                    <a:pt x="105368" y="118792"/>
                  </a:lnTo>
                  <a:lnTo>
                    <a:pt x="106081" y="103591"/>
                  </a:lnTo>
                  <a:lnTo>
                    <a:pt x="105785" y="87709"/>
                  </a:lnTo>
                  <a:lnTo>
                    <a:pt x="104782" y="71706"/>
                  </a:lnTo>
                  <a:lnTo>
                    <a:pt x="103477" y="54687"/>
                  </a:lnTo>
                  <a:lnTo>
                    <a:pt x="101757" y="32925"/>
                  </a:lnTo>
                  <a:lnTo>
                    <a:pt x="993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34121" y="3717190"/>
              <a:ext cx="134791" cy="197605"/>
            </a:xfrm>
            <a:custGeom>
              <a:avLst/>
              <a:gdLst/>
              <a:ahLst/>
              <a:cxnLst/>
              <a:rect l="0" t="0" r="0" b="0"/>
              <a:pathLst>
                <a:path w="134791" h="197605">
                  <a:moveTo>
                    <a:pt x="113733" y="30955"/>
                  </a:moveTo>
                  <a:lnTo>
                    <a:pt x="107799" y="25088"/>
                  </a:lnTo>
                  <a:lnTo>
                    <a:pt x="101594" y="19523"/>
                  </a:lnTo>
                  <a:lnTo>
                    <a:pt x="94498" y="13737"/>
                  </a:lnTo>
                  <a:lnTo>
                    <a:pt x="86558" y="8175"/>
                  </a:lnTo>
                  <a:lnTo>
                    <a:pt x="77912" y="3790"/>
                  </a:lnTo>
                  <a:lnTo>
                    <a:pt x="68722" y="1026"/>
                  </a:lnTo>
                  <a:lnTo>
                    <a:pt x="59295" y="0"/>
                  </a:lnTo>
                  <a:lnTo>
                    <a:pt x="50054" y="755"/>
                  </a:lnTo>
                  <a:lnTo>
                    <a:pt x="41219" y="3123"/>
                  </a:lnTo>
                  <a:lnTo>
                    <a:pt x="32983" y="6967"/>
                  </a:lnTo>
                  <a:lnTo>
                    <a:pt x="25599" y="12280"/>
                  </a:lnTo>
                  <a:lnTo>
                    <a:pt x="19118" y="18931"/>
                  </a:lnTo>
                  <a:lnTo>
                    <a:pt x="13596" y="27005"/>
                  </a:lnTo>
                  <a:lnTo>
                    <a:pt x="9177" y="36859"/>
                  </a:lnTo>
                  <a:lnTo>
                    <a:pt x="5832" y="48522"/>
                  </a:lnTo>
                  <a:lnTo>
                    <a:pt x="3398" y="61592"/>
                  </a:lnTo>
                  <a:lnTo>
                    <a:pt x="1672" y="75428"/>
                  </a:lnTo>
                  <a:lnTo>
                    <a:pt x="480" y="89579"/>
                  </a:lnTo>
                  <a:lnTo>
                    <a:pt x="0" y="103656"/>
                  </a:lnTo>
                  <a:lnTo>
                    <a:pt x="734" y="117253"/>
                  </a:lnTo>
                  <a:lnTo>
                    <a:pt x="2859" y="130206"/>
                  </a:lnTo>
                  <a:lnTo>
                    <a:pt x="6252" y="142376"/>
                  </a:lnTo>
                  <a:lnTo>
                    <a:pt x="10672" y="153565"/>
                  </a:lnTo>
                  <a:lnTo>
                    <a:pt x="15873" y="163757"/>
                  </a:lnTo>
                  <a:lnTo>
                    <a:pt x="21805" y="172925"/>
                  </a:lnTo>
                  <a:lnTo>
                    <a:pt x="28610" y="180946"/>
                  </a:lnTo>
                  <a:lnTo>
                    <a:pt x="36292" y="187849"/>
                  </a:lnTo>
                  <a:lnTo>
                    <a:pt x="44568" y="193317"/>
                  </a:lnTo>
                  <a:lnTo>
                    <a:pt x="52969" y="196635"/>
                  </a:lnTo>
                  <a:lnTo>
                    <a:pt x="61212" y="197604"/>
                  </a:lnTo>
                  <a:lnTo>
                    <a:pt x="69203" y="196476"/>
                  </a:lnTo>
                  <a:lnTo>
                    <a:pt x="76950" y="193667"/>
                  </a:lnTo>
                  <a:lnTo>
                    <a:pt x="84494" y="189595"/>
                  </a:lnTo>
                  <a:lnTo>
                    <a:pt x="91882" y="184611"/>
                  </a:lnTo>
                  <a:lnTo>
                    <a:pt x="99156" y="178983"/>
                  </a:lnTo>
                  <a:lnTo>
                    <a:pt x="106341" y="172917"/>
                  </a:lnTo>
                  <a:lnTo>
                    <a:pt x="113158" y="166858"/>
                  </a:lnTo>
                  <a:lnTo>
                    <a:pt x="119702" y="160907"/>
                  </a:lnTo>
                  <a:lnTo>
                    <a:pt x="126547" y="154546"/>
                  </a:lnTo>
                  <a:lnTo>
                    <a:pt x="134790" y="146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389969" y="3516518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9"/>
                  </a:lnTo>
                  <a:lnTo>
                    <a:pt x="3863" y="54593"/>
                  </a:lnTo>
                  <a:lnTo>
                    <a:pt x="6179" y="68750"/>
                  </a:lnTo>
                  <a:lnTo>
                    <a:pt x="8841" y="83657"/>
                  </a:lnTo>
                  <a:lnTo>
                    <a:pt x="11592" y="99248"/>
                  </a:lnTo>
                  <a:lnTo>
                    <a:pt x="14051" y="115395"/>
                  </a:lnTo>
                  <a:lnTo>
                    <a:pt x="16038" y="131959"/>
                  </a:lnTo>
                  <a:lnTo>
                    <a:pt x="17709" y="148827"/>
                  </a:lnTo>
                  <a:lnTo>
                    <a:pt x="19445" y="165909"/>
                  </a:lnTo>
                  <a:lnTo>
                    <a:pt x="21468" y="183137"/>
                  </a:lnTo>
                  <a:lnTo>
                    <a:pt x="23828" y="200298"/>
                  </a:lnTo>
                  <a:lnTo>
                    <a:pt x="26492" y="217054"/>
                  </a:lnTo>
                  <a:lnTo>
                    <a:pt x="29393" y="233252"/>
                  </a:lnTo>
                  <a:lnTo>
                    <a:pt x="32308" y="248909"/>
                  </a:lnTo>
                  <a:lnTo>
                    <a:pt x="34878" y="264117"/>
                  </a:lnTo>
                  <a:lnTo>
                    <a:pt x="36944" y="278883"/>
                  </a:lnTo>
                  <a:lnTo>
                    <a:pt x="38794" y="289888"/>
                  </a:lnTo>
                  <a:lnTo>
                    <a:pt x="40804" y="293044"/>
                  </a:lnTo>
                  <a:lnTo>
                    <a:pt x="42951" y="289908"/>
                  </a:lnTo>
                  <a:lnTo>
                    <a:pt x="45301" y="282868"/>
                  </a:lnTo>
                  <a:lnTo>
                    <a:pt x="47896" y="273777"/>
                  </a:lnTo>
                  <a:lnTo>
                    <a:pt x="50726" y="263731"/>
                  </a:lnTo>
                  <a:lnTo>
                    <a:pt x="53916" y="253449"/>
                  </a:lnTo>
                  <a:lnTo>
                    <a:pt x="57726" y="243493"/>
                  </a:lnTo>
                  <a:lnTo>
                    <a:pt x="62253" y="234121"/>
                  </a:lnTo>
                  <a:lnTo>
                    <a:pt x="67596" y="225832"/>
                  </a:lnTo>
                  <a:lnTo>
                    <a:pt x="73938" y="219460"/>
                  </a:lnTo>
                  <a:lnTo>
                    <a:pt x="81276" y="215288"/>
                  </a:lnTo>
                  <a:lnTo>
                    <a:pt x="89305" y="213281"/>
                  </a:lnTo>
                  <a:lnTo>
                    <a:pt x="97533" y="213363"/>
                  </a:lnTo>
                  <a:lnTo>
                    <a:pt x="105652" y="215272"/>
                  </a:lnTo>
                  <a:lnTo>
                    <a:pt x="113389" y="218805"/>
                  </a:lnTo>
                  <a:lnTo>
                    <a:pt x="120432" y="223908"/>
                  </a:lnTo>
                  <a:lnTo>
                    <a:pt x="126685" y="230409"/>
                  </a:lnTo>
                  <a:lnTo>
                    <a:pt x="132222" y="238043"/>
                  </a:lnTo>
                  <a:lnTo>
                    <a:pt x="137183" y="246536"/>
                  </a:lnTo>
                  <a:lnTo>
                    <a:pt x="141705" y="255650"/>
                  </a:lnTo>
                  <a:lnTo>
                    <a:pt x="145758" y="265133"/>
                  </a:lnTo>
                  <a:lnTo>
                    <a:pt x="149541" y="275848"/>
                  </a:lnTo>
                  <a:lnTo>
                    <a:pt x="153389" y="290968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10912" y="3663917"/>
              <a:ext cx="131157" cy="169386"/>
            </a:xfrm>
            <a:custGeom>
              <a:avLst/>
              <a:gdLst/>
              <a:ahLst/>
              <a:cxnLst/>
              <a:rect l="0" t="0" r="0" b="0"/>
              <a:pathLst>
                <a:path w="131157" h="169386">
                  <a:moveTo>
                    <a:pt x="63367" y="21057"/>
                  </a:moveTo>
                  <a:lnTo>
                    <a:pt x="54633" y="24058"/>
                  </a:lnTo>
                  <a:lnTo>
                    <a:pt x="46927" y="27480"/>
                  </a:lnTo>
                  <a:lnTo>
                    <a:pt x="39529" y="31681"/>
                  </a:lnTo>
                  <a:lnTo>
                    <a:pt x="32441" y="36754"/>
                  </a:lnTo>
                  <a:lnTo>
                    <a:pt x="25911" y="42883"/>
                  </a:lnTo>
                  <a:lnTo>
                    <a:pt x="20038" y="50067"/>
                  </a:lnTo>
                  <a:lnTo>
                    <a:pt x="14774" y="58154"/>
                  </a:lnTo>
                  <a:lnTo>
                    <a:pt x="10003" y="66949"/>
                  </a:lnTo>
                  <a:lnTo>
                    <a:pt x="5622" y="76270"/>
                  </a:lnTo>
                  <a:lnTo>
                    <a:pt x="2018" y="85967"/>
                  </a:lnTo>
                  <a:lnTo>
                    <a:pt x="35" y="95928"/>
                  </a:lnTo>
                  <a:lnTo>
                    <a:pt x="0" y="106067"/>
                  </a:lnTo>
                  <a:lnTo>
                    <a:pt x="1774" y="116163"/>
                  </a:lnTo>
                  <a:lnTo>
                    <a:pt x="5025" y="125869"/>
                  </a:lnTo>
                  <a:lnTo>
                    <a:pt x="9401" y="135023"/>
                  </a:lnTo>
                  <a:lnTo>
                    <a:pt x="14761" y="143475"/>
                  </a:lnTo>
                  <a:lnTo>
                    <a:pt x="21174" y="151006"/>
                  </a:lnTo>
                  <a:lnTo>
                    <a:pt x="28594" y="157581"/>
                  </a:lnTo>
                  <a:lnTo>
                    <a:pt x="36862" y="162997"/>
                  </a:lnTo>
                  <a:lnTo>
                    <a:pt x="45789" y="166812"/>
                  </a:lnTo>
                  <a:lnTo>
                    <a:pt x="55199" y="168929"/>
                  </a:lnTo>
                  <a:lnTo>
                    <a:pt x="64789" y="169385"/>
                  </a:lnTo>
                  <a:lnTo>
                    <a:pt x="74147" y="168178"/>
                  </a:lnTo>
                  <a:lnTo>
                    <a:pt x="83069" y="165479"/>
                  </a:lnTo>
                  <a:lnTo>
                    <a:pt x="91534" y="161567"/>
                  </a:lnTo>
                  <a:lnTo>
                    <a:pt x="99605" y="156733"/>
                  </a:lnTo>
                  <a:lnTo>
                    <a:pt x="107361" y="151218"/>
                  </a:lnTo>
                  <a:lnTo>
                    <a:pt x="114553" y="144890"/>
                  </a:lnTo>
                  <a:lnTo>
                    <a:pt x="120633" y="137279"/>
                  </a:lnTo>
                  <a:lnTo>
                    <a:pt x="125384" y="128230"/>
                  </a:lnTo>
                  <a:lnTo>
                    <a:pt x="128744" y="117881"/>
                  </a:lnTo>
                  <a:lnTo>
                    <a:pt x="130632" y="106485"/>
                  </a:lnTo>
                  <a:lnTo>
                    <a:pt x="131156" y="94303"/>
                  </a:lnTo>
                  <a:lnTo>
                    <a:pt x="130390" y="81717"/>
                  </a:lnTo>
                  <a:lnTo>
                    <a:pt x="128289" y="69202"/>
                  </a:lnTo>
                  <a:lnTo>
                    <a:pt x="124958" y="57020"/>
                  </a:lnTo>
                  <a:lnTo>
                    <a:pt x="120726" y="45487"/>
                  </a:lnTo>
                  <a:lnTo>
                    <a:pt x="115546" y="33827"/>
                  </a:lnTo>
                  <a:lnTo>
                    <a:pt x="107849" y="19902"/>
                  </a:lnTo>
                  <a:lnTo>
                    <a:pt x="949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945127" y="3400212"/>
              <a:ext cx="87081" cy="368991"/>
            </a:xfrm>
            <a:custGeom>
              <a:avLst/>
              <a:gdLst/>
              <a:ahLst/>
              <a:cxnLst/>
              <a:rect l="0" t="0" r="0" b="0"/>
              <a:pathLst>
                <a:path w="87081" h="368991">
                  <a:moveTo>
                    <a:pt x="87080" y="368990"/>
                  </a:moveTo>
                  <a:lnTo>
                    <a:pt x="84146" y="360189"/>
                  </a:lnTo>
                  <a:lnTo>
                    <a:pt x="81364" y="351841"/>
                  </a:lnTo>
                  <a:lnTo>
                    <a:pt x="78464" y="343138"/>
                  </a:lnTo>
                  <a:lnTo>
                    <a:pt x="75424" y="333844"/>
                  </a:lnTo>
                  <a:lnTo>
                    <a:pt x="72259" y="323701"/>
                  </a:lnTo>
                  <a:lnTo>
                    <a:pt x="68995" y="312660"/>
                  </a:lnTo>
                  <a:lnTo>
                    <a:pt x="65657" y="300993"/>
                  </a:lnTo>
                  <a:lnTo>
                    <a:pt x="62265" y="289172"/>
                  </a:lnTo>
                  <a:lnTo>
                    <a:pt x="58837" y="277478"/>
                  </a:lnTo>
                  <a:lnTo>
                    <a:pt x="55382" y="265848"/>
                  </a:lnTo>
                  <a:lnTo>
                    <a:pt x="51910" y="253975"/>
                  </a:lnTo>
                  <a:lnTo>
                    <a:pt x="48425" y="241689"/>
                  </a:lnTo>
                  <a:lnTo>
                    <a:pt x="44932" y="228980"/>
                  </a:lnTo>
                  <a:lnTo>
                    <a:pt x="41434" y="215909"/>
                  </a:lnTo>
                  <a:lnTo>
                    <a:pt x="37932" y="202556"/>
                  </a:lnTo>
                  <a:lnTo>
                    <a:pt x="34427" y="188994"/>
                  </a:lnTo>
                  <a:lnTo>
                    <a:pt x="30921" y="175284"/>
                  </a:lnTo>
                  <a:lnTo>
                    <a:pt x="27414" y="161474"/>
                  </a:lnTo>
                  <a:lnTo>
                    <a:pt x="23906" y="147760"/>
                  </a:lnTo>
                  <a:lnTo>
                    <a:pt x="20397" y="134472"/>
                  </a:lnTo>
                  <a:lnTo>
                    <a:pt x="16889" y="121755"/>
                  </a:lnTo>
                  <a:lnTo>
                    <a:pt x="13380" y="109589"/>
                  </a:lnTo>
                  <a:lnTo>
                    <a:pt x="9870" y="97879"/>
                  </a:lnTo>
                  <a:lnTo>
                    <a:pt x="6370" y="86513"/>
                  </a:lnTo>
                  <a:lnTo>
                    <a:pt x="3206" y="75234"/>
                  </a:lnTo>
                  <a:lnTo>
                    <a:pt x="994" y="63661"/>
                  </a:lnTo>
                  <a:lnTo>
                    <a:pt x="0" y="51624"/>
                  </a:lnTo>
                  <a:lnTo>
                    <a:pt x="487" y="39606"/>
                  </a:lnTo>
                  <a:lnTo>
                    <a:pt x="2867" y="28604"/>
                  </a:lnTo>
                  <a:lnTo>
                    <a:pt x="7181" y="19106"/>
                  </a:lnTo>
                  <a:lnTo>
                    <a:pt x="13332" y="11425"/>
                  </a:lnTo>
                  <a:lnTo>
                    <a:pt x="21272" y="5942"/>
                  </a:lnTo>
                  <a:lnTo>
                    <a:pt x="30783" y="2624"/>
                  </a:lnTo>
                  <a:lnTo>
                    <a:pt x="41135" y="991"/>
                  </a:lnTo>
                  <a:lnTo>
                    <a:pt x="52306" y="143"/>
                  </a:lnTo>
                  <a:lnTo>
                    <a:pt x="66390" y="0"/>
                  </a:lnTo>
                  <a:lnTo>
                    <a:pt x="87080" y="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926922" y="357968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934"/>
                  </a:lnTo>
                  <a:lnTo>
                    <a:pt x="108487" y="5716"/>
                  </a:lnTo>
                  <a:lnTo>
                    <a:pt x="98491" y="8610"/>
                  </a:lnTo>
                  <a:lnTo>
                    <a:pt x="87510" y="11478"/>
                  </a:lnTo>
                  <a:lnTo>
                    <a:pt x="75699" y="13995"/>
                  </a:lnTo>
                  <a:lnTo>
                    <a:pt x="63254" y="16005"/>
                  </a:lnTo>
                  <a:lnTo>
                    <a:pt x="50760" y="17522"/>
                  </a:lnTo>
                  <a:lnTo>
                    <a:pt x="37837" y="18783"/>
                  </a:lnTo>
                  <a:lnTo>
                    <a:pt x="22236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304695" y="3579689"/>
              <a:ext cx="117944" cy="168521"/>
            </a:xfrm>
            <a:custGeom>
              <a:avLst/>
              <a:gdLst/>
              <a:ahLst/>
              <a:cxnLst/>
              <a:rect l="0" t="0" r="0" b="0"/>
              <a:pathLst>
                <a:path w="117944" h="168521">
                  <a:moveTo>
                    <a:pt x="53895" y="21057"/>
                  </a:moveTo>
                  <a:lnTo>
                    <a:pt x="45161" y="26992"/>
                  </a:lnTo>
                  <a:lnTo>
                    <a:pt x="37455" y="33196"/>
                  </a:lnTo>
                  <a:lnTo>
                    <a:pt x="30057" y="40292"/>
                  </a:lnTo>
                  <a:lnTo>
                    <a:pt x="22969" y="48232"/>
                  </a:lnTo>
                  <a:lnTo>
                    <a:pt x="16438" y="56879"/>
                  </a:lnTo>
                  <a:lnTo>
                    <a:pt x="10575" y="66073"/>
                  </a:lnTo>
                  <a:lnTo>
                    <a:pt x="5656" y="75673"/>
                  </a:lnTo>
                  <a:lnTo>
                    <a:pt x="2182" y="85562"/>
                  </a:lnTo>
                  <a:lnTo>
                    <a:pt x="298" y="95655"/>
                  </a:lnTo>
                  <a:lnTo>
                    <a:pt x="0" y="105889"/>
                  </a:lnTo>
                  <a:lnTo>
                    <a:pt x="1313" y="116218"/>
                  </a:lnTo>
                  <a:lnTo>
                    <a:pt x="4088" y="126604"/>
                  </a:lnTo>
                  <a:lnTo>
                    <a:pt x="8221" y="136697"/>
                  </a:lnTo>
                  <a:lnTo>
                    <a:pt x="13736" y="145868"/>
                  </a:lnTo>
                  <a:lnTo>
                    <a:pt x="20522" y="153841"/>
                  </a:lnTo>
                  <a:lnTo>
                    <a:pt x="28517" y="160346"/>
                  </a:lnTo>
                  <a:lnTo>
                    <a:pt x="37786" y="164967"/>
                  </a:lnTo>
                  <a:lnTo>
                    <a:pt x="48234" y="167661"/>
                  </a:lnTo>
                  <a:lnTo>
                    <a:pt x="59335" y="168520"/>
                  </a:lnTo>
                  <a:lnTo>
                    <a:pt x="70246" y="167593"/>
                  </a:lnTo>
                  <a:lnTo>
                    <a:pt x="80501" y="165080"/>
                  </a:lnTo>
                  <a:lnTo>
                    <a:pt x="89843" y="161124"/>
                  </a:lnTo>
                  <a:lnTo>
                    <a:pt x="98045" y="155729"/>
                  </a:lnTo>
                  <a:lnTo>
                    <a:pt x="105106" y="149025"/>
                  </a:lnTo>
                  <a:lnTo>
                    <a:pt x="110865" y="141083"/>
                  </a:lnTo>
                  <a:lnTo>
                    <a:pt x="114919" y="131851"/>
                  </a:lnTo>
                  <a:lnTo>
                    <a:pt x="117203" y="121421"/>
                  </a:lnTo>
                  <a:lnTo>
                    <a:pt x="117943" y="110164"/>
                  </a:lnTo>
                  <a:lnTo>
                    <a:pt x="117461" y="98615"/>
                  </a:lnTo>
                  <a:lnTo>
                    <a:pt x="116061" y="87110"/>
                  </a:lnTo>
                  <a:lnTo>
                    <a:pt x="113836" y="75775"/>
                  </a:lnTo>
                  <a:lnTo>
                    <a:pt x="110673" y="64631"/>
                  </a:lnTo>
                  <a:lnTo>
                    <a:pt x="106585" y="53663"/>
                  </a:lnTo>
                  <a:lnTo>
                    <a:pt x="101628" y="43096"/>
                  </a:lnTo>
                  <a:lnTo>
                    <a:pt x="95130" y="32262"/>
                  </a:lnTo>
                  <a:lnTo>
                    <a:pt x="84285" y="19093"/>
                  </a:lnTo>
                  <a:lnTo>
                    <a:pt x="644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45532" y="3558632"/>
              <a:ext cx="102572" cy="128884"/>
            </a:xfrm>
            <a:custGeom>
              <a:avLst/>
              <a:gdLst/>
              <a:ahLst/>
              <a:cxnLst/>
              <a:rect l="0" t="0" r="0" b="0"/>
              <a:pathLst>
                <a:path w="102572" h="128884">
                  <a:moveTo>
                    <a:pt x="7815" y="10528"/>
                  </a:moveTo>
                  <a:lnTo>
                    <a:pt x="4948" y="19397"/>
                  </a:lnTo>
                  <a:lnTo>
                    <a:pt x="2806" y="28383"/>
                  </a:lnTo>
                  <a:lnTo>
                    <a:pt x="1208" y="38375"/>
                  </a:lnTo>
                  <a:lnTo>
                    <a:pt x="200" y="49183"/>
                  </a:lnTo>
                  <a:lnTo>
                    <a:pt x="0" y="60345"/>
                  </a:lnTo>
                  <a:lnTo>
                    <a:pt x="660" y="71546"/>
                  </a:lnTo>
                  <a:lnTo>
                    <a:pt x="2244" y="82486"/>
                  </a:lnTo>
                  <a:lnTo>
                    <a:pt x="4905" y="92822"/>
                  </a:lnTo>
                  <a:lnTo>
                    <a:pt x="8629" y="102425"/>
                  </a:lnTo>
                  <a:lnTo>
                    <a:pt x="13588" y="111023"/>
                  </a:lnTo>
                  <a:lnTo>
                    <a:pt x="20197" y="118128"/>
                  </a:lnTo>
                  <a:lnTo>
                    <a:pt x="28526" y="123601"/>
                  </a:lnTo>
                  <a:lnTo>
                    <a:pt x="38033" y="127294"/>
                  </a:lnTo>
                  <a:lnTo>
                    <a:pt x="47791" y="128883"/>
                  </a:lnTo>
                  <a:lnTo>
                    <a:pt x="57234" y="128391"/>
                  </a:lnTo>
                  <a:lnTo>
                    <a:pt x="66011" y="125960"/>
                  </a:lnTo>
                  <a:lnTo>
                    <a:pt x="73826" y="121671"/>
                  </a:lnTo>
                  <a:lnTo>
                    <a:pt x="80629" y="115747"/>
                  </a:lnTo>
                  <a:lnTo>
                    <a:pt x="86382" y="108348"/>
                  </a:lnTo>
                  <a:lnTo>
                    <a:pt x="90964" y="99488"/>
                  </a:lnTo>
                  <a:lnTo>
                    <a:pt x="94422" y="89308"/>
                  </a:lnTo>
                  <a:lnTo>
                    <a:pt x="96933" y="78050"/>
                  </a:lnTo>
                  <a:lnTo>
                    <a:pt x="98711" y="65969"/>
                  </a:lnTo>
                  <a:lnTo>
                    <a:pt x="99948" y="53306"/>
                  </a:lnTo>
                  <a:lnTo>
                    <a:pt x="100799" y="40843"/>
                  </a:lnTo>
                  <a:lnTo>
                    <a:pt x="101472" y="28678"/>
                  </a:lnTo>
                  <a:lnTo>
                    <a:pt x="102028" y="15748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80300" y="3495461"/>
              <a:ext cx="136260" cy="189046"/>
            </a:xfrm>
            <a:custGeom>
              <a:avLst/>
              <a:gdLst/>
              <a:ahLst/>
              <a:cxnLst/>
              <a:rect l="0" t="0" r="0" b="0"/>
              <a:pathLst>
                <a:path w="136260" h="189046">
                  <a:moveTo>
                    <a:pt x="20446" y="136870"/>
                  </a:moveTo>
                  <a:lnTo>
                    <a:pt x="26246" y="142805"/>
                  </a:lnTo>
                  <a:lnTo>
                    <a:pt x="31171" y="149010"/>
                  </a:lnTo>
                  <a:lnTo>
                    <a:pt x="35678" y="156106"/>
                  </a:lnTo>
                  <a:lnTo>
                    <a:pt x="40072" y="164046"/>
                  </a:lnTo>
                  <a:lnTo>
                    <a:pt x="44733" y="172692"/>
                  </a:lnTo>
                  <a:lnTo>
                    <a:pt x="49824" y="181806"/>
                  </a:lnTo>
                  <a:lnTo>
                    <a:pt x="54485" y="188436"/>
                  </a:lnTo>
                  <a:lnTo>
                    <a:pt x="56964" y="189045"/>
                  </a:lnTo>
                  <a:lnTo>
                    <a:pt x="56636" y="184731"/>
                  </a:lnTo>
                  <a:lnTo>
                    <a:pt x="54065" y="177258"/>
                  </a:lnTo>
                  <a:lnTo>
                    <a:pt x="49957" y="168073"/>
                  </a:lnTo>
                  <a:lnTo>
                    <a:pt x="44847" y="158062"/>
                  </a:lnTo>
                  <a:lnTo>
                    <a:pt x="39248" y="147682"/>
                  </a:lnTo>
                  <a:lnTo>
                    <a:pt x="33699" y="137155"/>
                  </a:lnTo>
                  <a:lnTo>
                    <a:pt x="28471" y="126583"/>
                  </a:lnTo>
                  <a:lnTo>
                    <a:pt x="23463" y="116172"/>
                  </a:lnTo>
                  <a:lnTo>
                    <a:pt x="18330" y="106243"/>
                  </a:lnTo>
                  <a:lnTo>
                    <a:pt x="12886" y="96925"/>
                  </a:lnTo>
                  <a:lnTo>
                    <a:pt x="7583" y="88021"/>
                  </a:lnTo>
                  <a:lnTo>
                    <a:pt x="3387" y="79120"/>
                  </a:lnTo>
                  <a:lnTo>
                    <a:pt x="762" y="69984"/>
                  </a:lnTo>
                  <a:lnTo>
                    <a:pt x="0" y="60711"/>
                  </a:lnTo>
                  <a:lnTo>
                    <a:pt x="1467" y="51632"/>
                  </a:lnTo>
                  <a:lnTo>
                    <a:pt x="5133" y="42935"/>
                  </a:lnTo>
                  <a:lnTo>
                    <a:pt x="10831" y="34807"/>
                  </a:lnTo>
                  <a:lnTo>
                    <a:pt x="18460" y="27500"/>
                  </a:lnTo>
                  <a:lnTo>
                    <a:pt x="27772" y="21075"/>
                  </a:lnTo>
                  <a:lnTo>
                    <a:pt x="38428" y="15592"/>
                  </a:lnTo>
                  <a:lnTo>
                    <a:pt x="50095" y="11200"/>
                  </a:lnTo>
                  <a:lnTo>
                    <a:pt x="62485" y="7874"/>
                  </a:lnTo>
                  <a:lnTo>
                    <a:pt x="75162" y="5447"/>
                  </a:lnTo>
                  <a:lnTo>
                    <a:pt x="88980" y="3464"/>
                  </a:lnTo>
                  <a:lnTo>
                    <a:pt x="107384" y="1748"/>
                  </a:lnTo>
                  <a:lnTo>
                    <a:pt x="1362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38400" y="3291216"/>
              <a:ext cx="141414" cy="477987"/>
            </a:xfrm>
            <a:custGeom>
              <a:avLst/>
              <a:gdLst/>
              <a:ahLst/>
              <a:cxnLst/>
              <a:rect l="0" t="0" r="0" b="0"/>
              <a:pathLst>
                <a:path w="141414" h="477987">
                  <a:moveTo>
                    <a:pt x="36128" y="477986"/>
                  </a:moveTo>
                  <a:lnTo>
                    <a:pt x="33261" y="466184"/>
                  </a:lnTo>
                  <a:lnTo>
                    <a:pt x="31120" y="454415"/>
                  </a:lnTo>
                  <a:lnTo>
                    <a:pt x="29517" y="441524"/>
                  </a:lnTo>
                  <a:lnTo>
                    <a:pt x="28336" y="427676"/>
                  </a:lnTo>
                  <a:lnTo>
                    <a:pt x="27487" y="413348"/>
                  </a:lnTo>
                  <a:lnTo>
                    <a:pt x="26885" y="398874"/>
                  </a:lnTo>
                  <a:lnTo>
                    <a:pt x="26298" y="384251"/>
                  </a:lnTo>
                  <a:lnTo>
                    <a:pt x="25365" y="369227"/>
                  </a:lnTo>
                  <a:lnTo>
                    <a:pt x="23919" y="353679"/>
                  </a:lnTo>
                  <a:lnTo>
                    <a:pt x="21962" y="337629"/>
                  </a:lnTo>
                  <a:lnTo>
                    <a:pt x="19578" y="321163"/>
                  </a:lnTo>
                  <a:lnTo>
                    <a:pt x="16867" y="304381"/>
                  </a:lnTo>
                  <a:lnTo>
                    <a:pt x="14082" y="287535"/>
                  </a:lnTo>
                  <a:lnTo>
                    <a:pt x="11599" y="270998"/>
                  </a:lnTo>
                  <a:lnTo>
                    <a:pt x="9601" y="254945"/>
                  </a:lnTo>
                  <a:lnTo>
                    <a:pt x="8091" y="239217"/>
                  </a:lnTo>
                  <a:lnTo>
                    <a:pt x="6996" y="223430"/>
                  </a:lnTo>
                  <a:lnTo>
                    <a:pt x="6217" y="207370"/>
                  </a:lnTo>
                  <a:lnTo>
                    <a:pt x="5505" y="191311"/>
                  </a:lnTo>
                  <a:lnTo>
                    <a:pt x="4487" y="175902"/>
                  </a:lnTo>
                  <a:lnTo>
                    <a:pt x="2992" y="161462"/>
                  </a:lnTo>
                  <a:lnTo>
                    <a:pt x="1341" y="147985"/>
                  </a:lnTo>
                  <a:lnTo>
                    <a:pt x="226" y="135321"/>
                  </a:lnTo>
                  <a:lnTo>
                    <a:pt x="0" y="123283"/>
                  </a:lnTo>
                  <a:lnTo>
                    <a:pt x="681" y="111706"/>
                  </a:lnTo>
                  <a:lnTo>
                    <a:pt x="2135" y="100459"/>
                  </a:lnTo>
                  <a:lnTo>
                    <a:pt x="4193" y="89440"/>
                  </a:lnTo>
                  <a:lnTo>
                    <a:pt x="6865" y="78581"/>
                  </a:lnTo>
                  <a:lnTo>
                    <a:pt x="10328" y="67828"/>
                  </a:lnTo>
                  <a:lnTo>
                    <a:pt x="14621" y="57154"/>
                  </a:lnTo>
                  <a:lnTo>
                    <a:pt x="19808" y="46698"/>
                  </a:lnTo>
                  <a:lnTo>
                    <a:pt x="26047" y="36750"/>
                  </a:lnTo>
                  <a:lnTo>
                    <a:pt x="33325" y="27439"/>
                  </a:lnTo>
                  <a:lnTo>
                    <a:pt x="41654" y="19052"/>
                  </a:lnTo>
                  <a:lnTo>
                    <a:pt x="51147" y="12096"/>
                  </a:lnTo>
                  <a:lnTo>
                    <a:pt x="61752" y="6721"/>
                  </a:lnTo>
                  <a:lnTo>
                    <a:pt x="73126" y="2926"/>
                  </a:lnTo>
                  <a:lnTo>
                    <a:pt x="84753" y="737"/>
                  </a:lnTo>
                  <a:lnTo>
                    <a:pt x="96298" y="0"/>
                  </a:lnTo>
                  <a:lnTo>
                    <a:pt x="107188" y="287"/>
                  </a:lnTo>
                  <a:lnTo>
                    <a:pt x="117594" y="1026"/>
                  </a:lnTo>
                  <a:lnTo>
                    <a:pt x="128425" y="2276"/>
                  </a:lnTo>
                  <a:lnTo>
                    <a:pt x="141413" y="4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69243" y="352704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5734"/>
                  </a:lnTo>
                  <a:lnTo>
                    <a:pt x="108487" y="10018"/>
                  </a:lnTo>
                  <a:lnTo>
                    <a:pt x="98487" y="13224"/>
                  </a:lnTo>
                  <a:lnTo>
                    <a:pt x="87334" y="15585"/>
                  </a:lnTo>
                  <a:lnTo>
                    <a:pt x="74874" y="17283"/>
                  </a:lnTo>
                  <a:lnTo>
                    <a:pt x="61185" y="18477"/>
                  </a:lnTo>
                  <a:lnTo>
                    <a:pt x="47231" y="19307"/>
                  </a:lnTo>
                  <a:lnTo>
                    <a:pt x="33383" y="19967"/>
                  </a:lnTo>
                  <a:lnTo>
                    <a:pt x="18426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45556" y="3569160"/>
              <a:ext cx="103393" cy="168512"/>
            </a:xfrm>
            <a:custGeom>
              <a:avLst/>
              <a:gdLst/>
              <a:ahLst/>
              <a:cxnLst/>
              <a:rect l="0" t="0" r="0" b="0"/>
              <a:pathLst>
                <a:path w="103393" h="168512">
                  <a:moveTo>
                    <a:pt x="55314" y="0"/>
                  </a:moveTo>
                  <a:lnTo>
                    <a:pt x="46647" y="3068"/>
                  </a:lnTo>
                  <a:lnTo>
                    <a:pt x="39580" y="7131"/>
                  </a:lnTo>
                  <a:lnTo>
                    <a:pt x="33475" y="12623"/>
                  </a:lnTo>
                  <a:lnTo>
                    <a:pt x="28073" y="19383"/>
                  </a:lnTo>
                  <a:lnTo>
                    <a:pt x="23212" y="27181"/>
                  </a:lnTo>
                  <a:lnTo>
                    <a:pt x="18752" y="35778"/>
                  </a:lnTo>
                  <a:lnTo>
                    <a:pt x="14586" y="44963"/>
                  </a:lnTo>
                  <a:lnTo>
                    <a:pt x="10627" y="54569"/>
                  </a:lnTo>
                  <a:lnTo>
                    <a:pt x="6820" y="64468"/>
                  </a:lnTo>
                  <a:lnTo>
                    <a:pt x="3449" y="74571"/>
                  </a:lnTo>
                  <a:lnTo>
                    <a:pt x="1097" y="84813"/>
                  </a:lnTo>
                  <a:lnTo>
                    <a:pt x="0" y="95148"/>
                  </a:lnTo>
                  <a:lnTo>
                    <a:pt x="79" y="105547"/>
                  </a:lnTo>
                  <a:lnTo>
                    <a:pt x="1120" y="115989"/>
                  </a:lnTo>
                  <a:lnTo>
                    <a:pt x="2904" y="126450"/>
                  </a:lnTo>
                  <a:lnTo>
                    <a:pt x="5558" y="136594"/>
                  </a:lnTo>
                  <a:lnTo>
                    <a:pt x="9542" y="145800"/>
                  </a:lnTo>
                  <a:lnTo>
                    <a:pt x="14999" y="153795"/>
                  </a:lnTo>
                  <a:lnTo>
                    <a:pt x="21781" y="160316"/>
                  </a:lnTo>
                  <a:lnTo>
                    <a:pt x="29629" y="164947"/>
                  </a:lnTo>
                  <a:lnTo>
                    <a:pt x="38275" y="167647"/>
                  </a:lnTo>
                  <a:lnTo>
                    <a:pt x="47333" y="168511"/>
                  </a:lnTo>
                  <a:lnTo>
                    <a:pt x="56327" y="167588"/>
                  </a:lnTo>
                  <a:lnTo>
                    <a:pt x="64995" y="165077"/>
                  </a:lnTo>
                  <a:lnTo>
                    <a:pt x="73119" y="161123"/>
                  </a:lnTo>
                  <a:lnTo>
                    <a:pt x="80429" y="155728"/>
                  </a:lnTo>
                  <a:lnTo>
                    <a:pt x="86859" y="149020"/>
                  </a:lnTo>
                  <a:lnTo>
                    <a:pt x="92348" y="140906"/>
                  </a:lnTo>
                  <a:lnTo>
                    <a:pt x="96745" y="131025"/>
                  </a:lnTo>
                  <a:lnTo>
                    <a:pt x="100070" y="119347"/>
                  </a:lnTo>
                  <a:lnTo>
                    <a:pt x="102322" y="106437"/>
                  </a:lnTo>
                  <a:lnTo>
                    <a:pt x="103392" y="93241"/>
                  </a:lnTo>
                  <a:lnTo>
                    <a:pt x="103331" y="80337"/>
                  </a:lnTo>
                  <a:lnTo>
                    <a:pt x="102156" y="68082"/>
                  </a:lnTo>
                  <a:lnTo>
                    <a:pt x="99772" y="56779"/>
                  </a:lnTo>
                  <a:lnTo>
                    <a:pt x="96247" y="46481"/>
                  </a:lnTo>
                  <a:lnTo>
                    <a:pt x="91884" y="37169"/>
                  </a:lnTo>
                  <a:lnTo>
                    <a:pt x="86602" y="27839"/>
                  </a:lnTo>
                  <a:lnTo>
                    <a:pt x="78820" y="16551"/>
                  </a:lnTo>
                  <a:lnTo>
                    <a:pt x="658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79783" y="3579689"/>
              <a:ext cx="102395" cy="166462"/>
            </a:xfrm>
            <a:custGeom>
              <a:avLst/>
              <a:gdLst/>
              <a:ahLst/>
              <a:cxnLst/>
              <a:rect l="0" t="0" r="0" b="0"/>
              <a:pathLst>
                <a:path w="102395" h="166462">
                  <a:moveTo>
                    <a:pt x="57958" y="21057"/>
                  </a:moveTo>
                  <a:lnTo>
                    <a:pt x="49223" y="26992"/>
                  </a:lnTo>
                  <a:lnTo>
                    <a:pt x="41516" y="33196"/>
                  </a:lnTo>
                  <a:lnTo>
                    <a:pt x="34119" y="40292"/>
                  </a:lnTo>
                  <a:lnTo>
                    <a:pt x="27031" y="48232"/>
                  </a:lnTo>
                  <a:lnTo>
                    <a:pt x="20501" y="56879"/>
                  </a:lnTo>
                  <a:lnTo>
                    <a:pt x="14633" y="66078"/>
                  </a:lnTo>
                  <a:lnTo>
                    <a:pt x="9540" y="75850"/>
                  </a:lnTo>
                  <a:lnTo>
                    <a:pt x="5419" y="86388"/>
                  </a:lnTo>
                  <a:lnTo>
                    <a:pt x="2286" y="97725"/>
                  </a:lnTo>
                  <a:lnTo>
                    <a:pt x="335" y="109438"/>
                  </a:lnTo>
                  <a:lnTo>
                    <a:pt x="0" y="120768"/>
                  </a:lnTo>
                  <a:lnTo>
                    <a:pt x="1373" y="131307"/>
                  </a:lnTo>
                  <a:lnTo>
                    <a:pt x="4412" y="140841"/>
                  </a:lnTo>
                  <a:lnTo>
                    <a:pt x="9119" y="149172"/>
                  </a:lnTo>
                  <a:lnTo>
                    <a:pt x="15318" y="156315"/>
                  </a:lnTo>
                  <a:lnTo>
                    <a:pt x="22562" y="161960"/>
                  </a:lnTo>
                  <a:lnTo>
                    <a:pt x="30255" y="165404"/>
                  </a:lnTo>
                  <a:lnTo>
                    <a:pt x="38015" y="166461"/>
                  </a:lnTo>
                  <a:lnTo>
                    <a:pt x="45680" y="165393"/>
                  </a:lnTo>
                  <a:lnTo>
                    <a:pt x="53207" y="162626"/>
                  </a:lnTo>
                  <a:lnTo>
                    <a:pt x="60598" y="158578"/>
                  </a:lnTo>
                  <a:lnTo>
                    <a:pt x="67715" y="153440"/>
                  </a:lnTo>
                  <a:lnTo>
                    <a:pt x="74274" y="147176"/>
                  </a:lnTo>
                  <a:lnTo>
                    <a:pt x="80171" y="139856"/>
                  </a:lnTo>
                  <a:lnTo>
                    <a:pt x="85454" y="131655"/>
                  </a:lnTo>
                  <a:lnTo>
                    <a:pt x="90236" y="122772"/>
                  </a:lnTo>
                  <a:lnTo>
                    <a:pt x="94631" y="113383"/>
                  </a:lnTo>
                  <a:lnTo>
                    <a:pt x="98414" y="103468"/>
                  </a:lnTo>
                  <a:lnTo>
                    <a:pt x="101050" y="92827"/>
                  </a:lnTo>
                  <a:lnTo>
                    <a:pt x="102341" y="81412"/>
                  </a:lnTo>
                  <a:lnTo>
                    <a:pt x="102394" y="69475"/>
                  </a:lnTo>
                  <a:lnTo>
                    <a:pt x="101442" y="57463"/>
                  </a:lnTo>
                  <a:lnTo>
                    <a:pt x="99727" y="45655"/>
                  </a:lnTo>
                  <a:lnTo>
                    <a:pt x="97420" y="34588"/>
                  </a:lnTo>
                  <a:lnTo>
                    <a:pt x="94280" y="24042"/>
                  </a:lnTo>
                  <a:lnTo>
                    <a:pt x="88918" y="13097"/>
                  </a:lnTo>
                  <a:lnTo>
                    <a:pt x="790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28144" y="3346384"/>
              <a:ext cx="120168" cy="395067"/>
            </a:xfrm>
            <a:custGeom>
              <a:avLst/>
              <a:gdLst/>
              <a:ahLst/>
              <a:cxnLst/>
              <a:rect l="0" t="0" r="0" b="0"/>
              <a:pathLst>
                <a:path w="120168" h="395067">
                  <a:moveTo>
                    <a:pt x="78053" y="254362"/>
                  </a:moveTo>
                  <a:lnTo>
                    <a:pt x="69252" y="251562"/>
                  </a:lnTo>
                  <a:lnTo>
                    <a:pt x="60905" y="250060"/>
                  </a:lnTo>
                  <a:lnTo>
                    <a:pt x="52210" y="249762"/>
                  </a:lnTo>
                  <a:lnTo>
                    <a:pt x="43262" y="250788"/>
                  </a:lnTo>
                  <a:lnTo>
                    <a:pt x="34416" y="253552"/>
                  </a:lnTo>
                  <a:lnTo>
                    <a:pt x="25886" y="258132"/>
                  </a:lnTo>
                  <a:lnTo>
                    <a:pt x="18043" y="264465"/>
                  </a:lnTo>
                  <a:lnTo>
                    <a:pt x="11462" y="272529"/>
                  </a:lnTo>
                  <a:lnTo>
                    <a:pt x="6343" y="282141"/>
                  </a:lnTo>
                  <a:lnTo>
                    <a:pt x="2721" y="293169"/>
                  </a:lnTo>
                  <a:lnTo>
                    <a:pt x="650" y="305619"/>
                  </a:lnTo>
                  <a:lnTo>
                    <a:pt x="0" y="319354"/>
                  </a:lnTo>
                  <a:lnTo>
                    <a:pt x="680" y="333812"/>
                  </a:lnTo>
                  <a:lnTo>
                    <a:pt x="2722" y="348130"/>
                  </a:lnTo>
                  <a:lnTo>
                    <a:pt x="6028" y="361812"/>
                  </a:lnTo>
                  <a:lnTo>
                    <a:pt x="10703" y="374098"/>
                  </a:lnTo>
                  <a:lnTo>
                    <a:pt x="17123" y="383834"/>
                  </a:lnTo>
                  <a:lnTo>
                    <a:pt x="25323" y="390624"/>
                  </a:lnTo>
                  <a:lnTo>
                    <a:pt x="34744" y="394402"/>
                  </a:lnTo>
                  <a:lnTo>
                    <a:pt x="44446" y="395066"/>
                  </a:lnTo>
                  <a:lnTo>
                    <a:pt x="53850" y="392882"/>
                  </a:lnTo>
                  <a:lnTo>
                    <a:pt x="62601" y="388200"/>
                  </a:lnTo>
                  <a:lnTo>
                    <a:pt x="70399" y="381262"/>
                  </a:lnTo>
                  <a:lnTo>
                    <a:pt x="77195" y="372410"/>
                  </a:lnTo>
                  <a:lnTo>
                    <a:pt x="83113" y="361725"/>
                  </a:lnTo>
                  <a:lnTo>
                    <a:pt x="88338" y="348974"/>
                  </a:lnTo>
                  <a:lnTo>
                    <a:pt x="93041" y="334215"/>
                  </a:lnTo>
                  <a:lnTo>
                    <a:pt x="97203" y="317914"/>
                  </a:lnTo>
                  <a:lnTo>
                    <a:pt x="100628" y="300756"/>
                  </a:lnTo>
                  <a:lnTo>
                    <a:pt x="103267" y="283212"/>
                  </a:lnTo>
                  <a:lnTo>
                    <a:pt x="105209" y="265364"/>
                  </a:lnTo>
                  <a:lnTo>
                    <a:pt x="106595" y="247017"/>
                  </a:lnTo>
                  <a:lnTo>
                    <a:pt x="107565" y="228083"/>
                  </a:lnTo>
                  <a:lnTo>
                    <a:pt x="108234" y="208604"/>
                  </a:lnTo>
                  <a:lnTo>
                    <a:pt x="108691" y="188681"/>
                  </a:lnTo>
                  <a:lnTo>
                    <a:pt x="109002" y="168430"/>
                  </a:lnTo>
                  <a:lnTo>
                    <a:pt x="109211" y="148269"/>
                  </a:lnTo>
                  <a:lnTo>
                    <a:pt x="109353" y="128887"/>
                  </a:lnTo>
                  <a:lnTo>
                    <a:pt x="109442" y="110598"/>
                  </a:lnTo>
                  <a:lnTo>
                    <a:pt x="109333" y="93538"/>
                  </a:lnTo>
                  <a:lnTo>
                    <a:pt x="108727" y="77839"/>
                  </a:lnTo>
                  <a:lnTo>
                    <a:pt x="107502" y="63422"/>
                  </a:lnTo>
                  <a:lnTo>
                    <a:pt x="105695" y="49907"/>
                  </a:lnTo>
                  <a:lnTo>
                    <a:pt x="103411" y="36742"/>
                  </a:lnTo>
                  <a:lnTo>
                    <a:pt x="100764" y="23612"/>
                  </a:lnTo>
                  <a:lnTo>
                    <a:pt x="97838" y="11533"/>
                  </a:lnTo>
                  <a:lnTo>
                    <a:pt x="94259" y="3101"/>
                  </a:lnTo>
                  <a:lnTo>
                    <a:pt x="90134" y="0"/>
                  </a:lnTo>
                  <a:lnTo>
                    <a:pt x="86607" y="2137"/>
                  </a:lnTo>
                  <a:lnTo>
                    <a:pt x="83968" y="8603"/>
                  </a:lnTo>
                  <a:lnTo>
                    <a:pt x="82093" y="18200"/>
                  </a:lnTo>
                  <a:lnTo>
                    <a:pt x="80792" y="29720"/>
                  </a:lnTo>
                  <a:lnTo>
                    <a:pt x="79900" y="42342"/>
                  </a:lnTo>
                  <a:lnTo>
                    <a:pt x="79295" y="55908"/>
                  </a:lnTo>
                  <a:lnTo>
                    <a:pt x="78887" y="70766"/>
                  </a:lnTo>
                  <a:lnTo>
                    <a:pt x="78611" y="87025"/>
                  </a:lnTo>
                  <a:lnTo>
                    <a:pt x="78426" y="104541"/>
                  </a:lnTo>
                  <a:lnTo>
                    <a:pt x="78302" y="123065"/>
                  </a:lnTo>
                  <a:lnTo>
                    <a:pt x="78228" y="142343"/>
                  </a:lnTo>
                  <a:lnTo>
                    <a:pt x="78519" y="162002"/>
                  </a:lnTo>
                  <a:lnTo>
                    <a:pt x="79778" y="181573"/>
                  </a:lnTo>
                  <a:lnTo>
                    <a:pt x="82255" y="200803"/>
                  </a:lnTo>
                  <a:lnTo>
                    <a:pt x="85717" y="219477"/>
                  </a:lnTo>
                  <a:lnTo>
                    <a:pt x="89651" y="237331"/>
                  </a:lnTo>
                  <a:lnTo>
                    <a:pt x="93702" y="254301"/>
                  </a:lnTo>
                  <a:lnTo>
                    <a:pt x="97708" y="270325"/>
                  </a:lnTo>
                  <a:lnTo>
                    <a:pt x="101618" y="285254"/>
                  </a:lnTo>
                  <a:lnTo>
                    <a:pt x="105423" y="299102"/>
                  </a:lnTo>
                  <a:lnTo>
                    <a:pt x="108989" y="311580"/>
                  </a:lnTo>
                  <a:lnTo>
                    <a:pt x="112392" y="323242"/>
                  </a:lnTo>
                  <a:lnTo>
                    <a:pt x="115928" y="335114"/>
                  </a:lnTo>
                  <a:lnTo>
                    <a:pt x="120167" y="349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761609" y="3536596"/>
              <a:ext cx="102558" cy="180087"/>
            </a:xfrm>
            <a:custGeom>
              <a:avLst/>
              <a:gdLst/>
              <a:ahLst/>
              <a:cxnLst/>
              <a:rect l="0" t="0" r="0" b="0"/>
              <a:pathLst>
                <a:path w="102558" h="180087">
                  <a:moveTo>
                    <a:pt x="102557" y="32564"/>
                  </a:moveTo>
                  <a:lnTo>
                    <a:pt x="96622" y="23897"/>
                  </a:lnTo>
                  <a:lnTo>
                    <a:pt x="90417" y="16831"/>
                  </a:lnTo>
                  <a:lnTo>
                    <a:pt x="83322" y="10735"/>
                  </a:lnTo>
                  <a:lnTo>
                    <a:pt x="75381" y="5678"/>
                  </a:lnTo>
                  <a:lnTo>
                    <a:pt x="66735" y="2113"/>
                  </a:lnTo>
                  <a:lnTo>
                    <a:pt x="57545" y="170"/>
                  </a:lnTo>
                  <a:lnTo>
                    <a:pt x="48119" y="0"/>
                  </a:lnTo>
                  <a:lnTo>
                    <a:pt x="38877" y="1930"/>
                  </a:lnTo>
                  <a:lnTo>
                    <a:pt x="30046" y="5937"/>
                  </a:lnTo>
                  <a:lnTo>
                    <a:pt x="21983" y="11881"/>
                  </a:lnTo>
                  <a:lnTo>
                    <a:pt x="15247" y="19683"/>
                  </a:lnTo>
                  <a:lnTo>
                    <a:pt x="10016" y="29113"/>
                  </a:lnTo>
                  <a:lnTo>
                    <a:pt x="6146" y="39850"/>
                  </a:lnTo>
                  <a:lnTo>
                    <a:pt x="3376" y="51572"/>
                  </a:lnTo>
                  <a:lnTo>
                    <a:pt x="1438" y="64004"/>
                  </a:lnTo>
                  <a:lnTo>
                    <a:pt x="269" y="76774"/>
                  </a:lnTo>
                  <a:lnTo>
                    <a:pt x="0" y="89419"/>
                  </a:lnTo>
                  <a:lnTo>
                    <a:pt x="635" y="101696"/>
                  </a:lnTo>
                  <a:lnTo>
                    <a:pt x="2213" y="113397"/>
                  </a:lnTo>
                  <a:lnTo>
                    <a:pt x="4874" y="124263"/>
                  </a:lnTo>
                  <a:lnTo>
                    <a:pt x="8597" y="134240"/>
                  </a:lnTo>
                  <a:lnTo>
                    <a:pt x="13386" y="143432"/>
                  </a:lnTo>
                  <a:lnTo>
                    <a:pt x="19350" y="152000"/>
                  </a:lnTo>
                  <a:lnTo>
                    <a:pt x="26441" y="160089"/>
                  </a:lnTo>
                  <a:lnTo>
                    <a:pt x="34643" y="167337"/>
                  </a:lnTo>
                  <a:lnTo>
                    <a:pt x="44051" y="172921"/>
                  </a:lnTo>
                  <a:lnTo>
                    <a:pt x="54584" y="176531"/>
                  </a:lnTo>
                  <a:lnTo>
                    <a:pt x="65445" y="178479"/>
                  </a:lnTo>
                  <a:lnTo>
                    <a:pt x="76278" y="179631"/>
                  </a:lnTo>
                  <a:lnTo>
                    <a:pt x="88031" y="180086"/>
                  </a:lnTo>
                  <a:lnTo>
                    <a:pt x="102557" y="1799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28135" y="3570425"/>
              <a:ext cx="125545" cy="145760"/>
            </a:xfrm>
            <a:custGeom>
              <a:avLst/>
              <a:gdLst/>
              <a:ahLst/>
              <a:cxnLst/>
              <a:rect l="0" t="0" r="0" b="0"/>
              <a:pathLst>
                <a:path w="125545" h="145760">
                  <a:moveTo>
                    <a:pt x="93958" y="30321"/>
                  </a:moveTo>
                  <a:lnTo>
                    <a:pt x="90890" y="21654"/>
                  </a:lnTo>
                  <a:lnTo>
                    <a:pt x="86828" y="14587"/>
                  </a:lnTo>
                  <a:lnTo>
                    <a:pt x="81335" y="8496"/>
                  </a:lnTo>
                  <a:lnTo>
                    <a:pt x="74575" y="3613"/>
                  </a:lnTo>
                  <a:lnTo>
                    <a:pt x="66777" y="695"/>
                  </a:lnTo>
                  <a:lnTo>
                    <a:pt x="58190" y="0"/>
                  </a:lnTo>
                  <a:lnTo>
                    <a:pt x="49350" y="1483"/>
                  </a:lnTo>
                  <a:lnTo>
                    <a:pt x="41041" y="5062"/>
                  </a:lnTo>
                  <a:lnTo>
                    <a:pt x="33643" y="10467"/>
                  </a:lnTo>
                  <a:lnTo>
                    <a:pt x="27019" y="17331"/>
                  </a:lnTo>
                  <a:lnTo>
                    <a:pt x="20723" y="25293"/>
                  </a:lnTo>
                  <a:lnTo>
                    <a:pt x="14460" y="34052"/>
                  </a:lnTo>
                  <a:lnTo>
                    <a:pt x="8590" y="43540"/>
                  </a:lnTo>
                  <a:lnTo>
                    <a:pt x="4006" y="53894"/>
                  </a:lnTo>
                  <a:lnTo>
                    <a:pt x="1112" y="65115"/>
                  </a:lnTo>
                  <a:lnTo>
                    <a:pt x="0" y="76921"/>
                  </a:lnTo>
                  <a:lnTo>
                    <a:pt x="699" y="88846"/>
                  </a:lnTo>
                  <a:lnTo>
                    <a:pt x="3029" y="100600"/>
                  </a:lnTo>
                  <a:lnTo>
                    <a:pt x="6849" y="111763"/>
                  </a:lnTo>
                  <a:lnTo>
                    <a:pt x="12146" y="121727"/>
                  </a:lnTo>
                  <a:lnTo>
                    <a:pt x="18777" y="130268"/>
                  </a:lnTo>
                  <a:lnTo>
                    <a:pt x="26498" y="137171"/>
                  </a:lnTo>
                  <a:lnTo>
                    <a:pt x="35050" y="142067"/>
                  </a:lnTo>
                  <a:lnTo>
                    <a:pt x="44203" y="144944"/>
                  </a:lnTo>
                  <a:lnTo>
                    <a:pt x="53620" y="145759"/>
                  </a:lnTo>
                  <a:lnTo>
                    <a:pt x="62861" y="144270"/>
                  </a:lnTo>
                  <a:lnTo>
                    <a:pt x="71704" y="140571"/>
                  </a:lnTo>
                  <a:lnTo>
                    <a:pt x="80116" y="135175"/>
                  </a:lnTo>
                  <a:lnTo>
                    <a:pt x="88153" y="128806"/>
                  </a:lnTo>
                  <a:lnTo>
                    <a:pt x="95885" y="121964"/>
                  </a:lnTo>
                  <a:lnTo>
                    <a:pt x="103062" y="114594"/>
                  </a:lnTo>
                  <a:lnTo>
                    <a:pt x="109130" y="106209"/>
                  </a:lnTo>
                  <a:lnTo>
                    <a:pt x="113879" y="96610"/>
                  </a:lnTo>
                  <a:lnTo>
                    <a:pt x="117415" y="85916"/>
                  </a:lnTo>
                  <a:lnTo>
                    <a:pt x="120337" y="73047"/>
                  </a:lnTo>
                  <a:lnTo>
                    <a:pt x="122900" y="53516"/>
                  </a:lnTo>
                  <a:lnTo>
                    <a:pt x="125544" y="19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97198" y="3557461"/>
              <a:ext cx="384797" cy="159099"/>
            </a:xfrm>
            <a:custGeom>
              <a:avLst/>
              <a:gdLst/>
              <a:ahLst/>
              <a:cxnLst/>
              <a:rect l="0" t="0" r="0" b="0"/>
              <a:pathLst>
                <a:path w="384797" h="159099">
                  <a:moveTo>
                    <a:pt x="9123" y="127513"/>
                  </a:moveTo>
                  <a:lnTo>
                    <a:pt x="11785" y="135500"/>
                  </a:lnTo>
                  <a:lnTo>
                    <a:pt x="12288" y="137009"/>
                  </a:lnTo>
                  <a:lnTo>
                    <a:pt x="11261" y="133928"/>
                  </a:lnTo>
                  <a:lnTo>
                    <a:pt x="9373" y="128246"/>
                  </a:lnTo>
                  <a:lnTo>
                    <a:pt x="7114" y="120777"/>
                  </a:lnTo>
                  <a:lnTo>
                    <a:pt x="4975" y="111766"/>
                  </a:lnTo>
                  <a:lnTo>
                    <a:pt x="3203" y="101438"/>
                  </a:lnTo>
                  <a:lnTo>
                    <a:pt x="1844" y="90058"/>
                  </a:lnTo>
                  <a:lnTo>
                    <a:pt x="848" y="77886"/>
                  </a:lnTo>
                  <a:lnTo>
                    <a:pt x="149" y="65146"/>
                  </a:lnTo>
                  <a:lnTo>
                    <a:pt x="0" y="52337"/>
                  </a:lnTo>
                  <a:lnTo>
                    <a:pt x="957" y="40194"/>
                  </a:lnTo>
                  <a:lnTo>
                    <a:pt x="3236" y="29082"/>
                  </a:lnTo>
                  <a:lnTo>
                    <a:pt x="6903" y="19486"/>
                  </a:lnTo>
                  <a:lnTo>
                    <a:pt x="12038" y="12170"/>
                  </a:lnTo>
                  <a:lnTo>
                    <a:pt x="18527" y="7331"/>
                  </a:lnTo>
                  <a:lnTo>
                    <a:pt x="25969" y="4861"/>
                  </a:lnTo>
                  <a:lnTo>
                    <a:pt x="33794" y="4625"/>
                  </a:lnTo>
                  <a:lnTo>
                    <a:pt x="41639" y="6318"/>
                  </a:lnTo>
                  <a:lnTo>
                    <a:pt x="49191" y="9704"/>
                  </a:lnTo>
                  <a:lnTo>
                    <a:pt x="56109" y="14709"/>
                  </a:lnTo>
                  <a:lnTo>
                    <a:pt x="62278" y="21144"/>
                  </a:lnTo>
                  <a:lnTo>
                    <a:pt x="67759" y="28733"/>
                  </a:lnTo>
                  <a:lnTo>
                    <a:pt x="72682" y="37196"/>
                  </a:lnTo>
                  <a:lnTo>
                    <a:pt x="77198" y="46262"/>
                  </a:lnTo>
                  <a:lnTo>
                    <a:pt x="81926" y="54542"/>
                  </a:lnTo>
                  <a:lnTo>
                    <a:pt x="87541" y="58727"/>
                  </a:lnTo>
                  <a:lnTo>
                    <a:pt x="93359" y="57503"/>
                  </a:lnTo>
                  <a:lnTo>
                    <a:pt x="98463" y="52862"/>
                  </a:lnTo>
                  <a:lnTo>
                    <a:pt x="103050" y="46350"/>
                  </a:lnTo>
                  <a:lnTo>
                    <a:pt x="107689" y="39017"/>
                  </a:lnTo>
                  <a:lnTo>
                    <a:pt x="112707" y="31443"/>
                  </a:lnTo>
                  <a:lnTo>
                    <a:pt x="118344" y="24044"/>
                  </a:lnTo>
                  <a:lnTo>
                    <a:pt x="124865" y="17215"/>
                  </a:lnTo>
                  <a:lnTo>
                    <a:pt x="132315" y="11113"/>
                  </a:lnTo>
                  <a:lnTo>
                    <a:pt x="140415" y="6183"/>
                  </a:lnTo>
                  <a:lnTo>
                    <a:pt x="148687" y="3224"/>
                  </a:lnTo>
                  <a:lnTo>
                    <a:pt x="156839" y="2494"/>
                  </a:lnTo>
                  <a:lnTo>
                    <a:pt x="164768" y="3784"/>
                  </a:lnTo>
                  <a:lnTo>
                    <a:pt x="172471" y="6700"/>
                  </a:lnTo>
                  <a:lnTo>
                    <a:pt x="179981" y="10847"/>
                  </a:lnTo>
                  <a:lnTo>
                    <a:pt x="187176" y="16053"/>
                  </a:lnTo>
                  <a:lnTo>
                    <a:pt x="193789" y="22361"/>
                  </a:lnTo>
                  <a:lnTo>
                    <a:pt x="199720" y="29711"/>
                  </a:lnTo>
                  <a:lnTo>
                    <a:pt x="205027" y="37932"/>
                  </a:lnTo>
                  <a:lnTo>
                    <a:pt x="209826" y="46827"/>
                  </a:lnTo>
                  <a:lnTo>
                    <a:pt x="214241" y="56221"/>
                  </a:lnTo>
                  <a:lnTo>
                    <a:pt x="218376" y="65969"/>
                  </a:lnTo>
                  <a:lnTo>
                    <a:pt x="222313" y="75966"/>
                  </a:lnTo>
                  <a:lnTo>
                    <a:pt x="226128" y="86091"/>
                  </a:lnTo>
                  <a:lnTo>
                    <a:pt x="230336" y="94704"/>
                  </a:lnTo>
                  <a:lnTo>
                    <a:pt x="235083" y="99034"/>
                  </a:lnTo>
                  <a:lnTo>
                    <a:pt x="239723" y="98773"/>
                  </a:lnTo>
                  <a:lnTo>
                    <a:pt x="244446" y="95416"/>
                  </a:lnTo>
                  <a:lnTo>
                    <a:pt x="249523" y="90320"/>
                  </a:lnTo>
                  <a:lnTo>
                    <a:pt x="255362" y="84639"/>
                  </a:lnTo>
                  <a:lnTo>
                    <a:pt x="262548" y="79433"/>
                  </a:lnTo>
                  <a:lnTo>
                    <a:pt x="271262" y="75191"/>
                  </a:lnTo>
                  <a:lnTo>
                    <a:pt x="281364" y="71968"/>
                  </a:lnTo>
                  <a:lnTo>
                    <a:pt x="292583" y="69621"/>
                  </a:lnTo>
                  <a:lnTo>
                    <a:pt x="304640" y="67952"/>
                  </a:lnTo>
                  <a:lnTo>
                    <a:pt x="317140" y="66622"/>
                  </a:lnTo>
                  <a:lnTo>
                    <a:pt x="329596" y="65177"/>
                  </a:lnTo>
                  <a:lnTo>
                    <a:pt x="341738" y="63372"/>
                  </a:lnTo>
                  <a:lnTo>
                    <a:pt x="353177" y="60834"/>
                  </a:lnTo>
                  <a:lnTo>
                    <a:pt x="363333" y="56993"/>
                  </a:lnTo>
                  <a:lnTo>
                    <a:pt x="372002" y="51668"/>
                  </a:lnTo>
                  <a:lnTo>
                    <a:pt x="378822" y="45160"/>
                  </a:lnTo>
                  <a:lnTo>
                    <a:pt x="383131" y="38036"/>
                  </a:lnTo>
                  <a:lnTo>
                    <a:pt x="384796" y="30698"/>
                  </a:lnTo>
                  <a:lnTo>
                    <a:pt x="383813" y="23503"/>
                  </a:lnTo>
                  <a:lnTo>
                    <a:pt x="380046" y="16832"/>
                  </a:lnTo>
                  <a:lnTo>
                    <a:pt x="373703" y="10842"/>
                  </a:lnTo>
                  <a:lnTo>
                    <a:pt x="365397" y="5823"/>
                  </a:lnTo>
                  <a:lnTo>
                    <a:pt x="355930" y="2274"/>
                  </a:lnTo>
                  <a:lnTo>
                    <a:pt x="345872" y="336"/>
                  </a:lnTo>
                  <a:lnTo>
                    <a:pt x="335700" y="0"/>
                  </a:lnTo>
                  <a:lnTo>
                    <a:pt x="325877" y="1286"/>
                  </a:lnTo>
                  <a:lnTo>
                    <a:pt x="316613" y="4044"/>
                  </a:lnTo>
                  <a:lnTo>
                    <a:pt x="308072" y="8165"/>
                  </a:lnTo>
                  <a:lnTo>
                    <a:pt x="300472" y="13671"/>
                  </a:lnTo>
                  <a:lnTo>
                    <a:pt x="293848" y="20446"/>
                  </a:lnTo>
                  <a:lnTo>
                    <a:pt x="288398" y="28265"/>
                  </a:lnTo>
                  <a:lnTo>
                    <a:pt x="284559" y="36883"/>
                  </a:lnTo>
                  <a:lnTo>
                    <a:pt x="282420" y="46090"/>
                  </a:lnTo>
                  <a:lnTo>
                    <a:pt x="281781" y="55883"/>
                  </a:lnTo>
                  <a:lnTo>
                    <a:pt x="282331" y="66441"/>
                  </a:lnTo>
                  <a:lnTo>
                    <a:pt x="283776" y="77795"/>
                  </a:lnTo>
                  <a:lnTo>
                    <a:pt x="286032" y="89521"/>
                  </a:lnTo>
                  <a:lnTo>
                    <a:pt x="289215" y="100861"/>
                  </a:lnTo>
                  <a:lnTo>
                    <a:pt x="293322" y="111407"/>
                  </a:lnTo>
                  <a:lnTo>
                    <a:pt x="298384" y="120945"/>
                  </a:lnTo>
                  <a:lnTo>
                    <a:pt x="304538" y="129279"/>
                  </a:lnTo>
                  <a:lnTo>
                    <a:pt x="311755" y="136434"/>
                  </a:lnTo>
                  <a:lnTo>
                    <a:pt x="319991" y="142443"/>
                  </a:lnTo>
                  <a:lnTo>
                    <a:pt x="330397" y="147840"/>
                  </a:lnTo>
                  <a:lnTo>
                    <a:pt x="347238" y="153103"/>
                  </a:lnTo>
                  <a:lnTo>
                    <a:pt x="377620" y="159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502553" y="3531647"/>
              <a:ext cx="140527" cy="162110"/>
            </a:xfrm>
            <a:custGeom>
              <a:avLst/>
              <a:gdLst/>
              <a:ahLst/>
              <a:cxnLst/>
              <a:rect l="0" t="0" r="0" b="0"/>
              <a:pathLst>
                <a:path w="140527" h="162110">
                  <a:moveTo>
                    <a:pt x="109135" y="16456"/>
                  </a:moveTo>
                  <a:lnTo>
                    <a:pt x="100267" y="10723"/>
                  </a:lnTo>
                  <a:lnTo>
                    <a:pt x="91280" y="6438"/>
                  </a:lnTo>
                  <a:lnTo>
                    <a:pt x="81289" y="3237"/>
                  </a:lnTo>
                  <a:lnTo>
                    <a:pt x="70482" y="1049"/>
                  </a:lnTo>
                  <a:lnTo>
                    <a:pt x="59319" y="0"/>
                  </a:lnTo>
                  <a:lnTo>
                    <a:pt x="48118" y="63"/>
                  </a:lnTo>
                  <a:lnTo>
                    <a:pt x="37179" y="1232"/>
                  </a:lnTo>
                  <a:lnTo>
                    <a:pt x="26843" y="3609"/>
                  </a:lnTo>
                  <a:lnTo>
                    <a:pt x="17248" y="7132"/>
                  </a:lnTo>
                  <a:lnTo>
                    <a:pt x="8995" y="11614"/>
                  </a:lnTo>
                  <a:lnTo>
                    <a:pt x="3187" y="16839"/>
                  </a:lnTo>
                  <a:lnTo>
                    <a:pt x="215" y="22605"/>
                  </a:lnTo>
                  <a:lnTo>
                    <a:pt x="0" y="28594"/>
                  </a:lnTo>
                  <a:lnTo>
                    <a:pt x="2357" y="34382"/>
                  </a:lnTo>
                  <a:lnTo>
                    <a:pt x="6904" y="39752"/>
                  </a:lnTo>
                  <a:lnTo>
                    <a:pt x="13172" y="44679"/>
                  </a:lnTo>
                  <a:lnTo>
                    <a:pt x="20726" y="49223"/>
                  </a:lnTo>
                  <a:lnTo>
                    <a:pt x="29208" y="53465"/>
                  </a:lnTo>
                  <a:lnTo>
                    <a:pt x="38509" y="57486"/>
                  </a:lnTo>
                  <a:lnTo>
                    <a:pt x="48737" y="61346"/>
                  </a:lnTo>
                  <a:lnTo>
                    <a:pt x="59872" y="65095"/>
                  </a:lnTo>
                  <a:lnTo>
                    <a:pt x="71623" y="68767"/>
                  </a:lnTo>
                  <a:lnTo>
                    <a:pt x="83509" y="72386"/>
                  </a:lnTo>
                  <a:lnTo>
                    <a:pt x="95237" y="75978"/>
                  </a:lnTo>
                  <a:lnTo>
                    <a:pt x="106384" y="79883"/>
                  </a:lnTo>
                  <a:lnTo>
                    <a:pt x="116337" y="84722"/>
                  </a:lnTo>
                  <a:lnTo>
                    <a:pt x="124870" y="90760"/>
                  </a:lnTo>
                  <a:lnTo>
                    <a:pt x="131768" y="97935"/>
                  </a:lnTo>
                  <a:lnTo>
                    <a:pt x="136661" y="106048"/>
                  </a:lnTo>
                  <a:lnTo>
                    <a:pt x="139540" y="114871"/>
                  </a:lnTo>
                  <a:lnTo>
                    <a:pt x="140526" y="124049"/>
                  </a:lnTo>
                  <a:lnTo>
                    <a:pt x="139685" y="133121"/>
                  </a:lnTo>
                  <a:lnTo>
                    <a:pt x="137224" y="141834"/>
                  </a:lnTo>
                  <a:lnTo>
                    <a:pt x="133134" y="149648"/>
                  </a:lnTo>
                  <a:lnTo>
                    <a:pt x="127116" y="155685"/>
                  </a:lnTo>
                  <a:lnTo>
                    <a:pt x="119185" y="159630"/>
                  </a:lnTo>
                  <a:lnTo>
                    <a:pt x="109775" y="161651"/>
                  </a:lnTo>
                  <a:lnTo>
                    <a:pt x="99551" y="162109"/>
                  </a:lnTo>
                  <a:lnTo>
                    <a:pt x="88986" y="161390"/>
                  </a:lnTo>
                  <a:lnTo>
                    <a:pt x="78773" y="159971"/>
                  </a:lnTo>
                  <a:lnTo>
                    <a:pt x="68903" y="158276"/>
                  </a:lnTo>
                  <a:lnTo>
                    <a:pt x="58518" y="156165"/>
                  </a:lnTo>
                  <a:lnTo>
                    <a:pt x="45964" y="153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846045" y="3332521"/>
              <a:ext cx="155199" cy="384039"/>
            </a:xfrm>
            <a:custGeom>
              <a:avLst/>
              <a:gdLst/>
              <a:ahLst/>
              <a:cxnLst/>
              <a:rect l="0" t="0" r="0" b="0"/>
              <a:pathLst>
                <a:path w="155199" h="384039">
                  <a:moveTo>
                    <a:pt x="28856" y="384038"/>
                  </a:moveTo>
                  <a:lnTo>
                    <a:pt x="25990" y="375170"/>
                  </a:lnTo>
                  <a:lnTo>
                    <a:pt x="23847" y="366183"/>
                  </a:lnTo>
                  <a:lnTo>
                    <a:pt x="22244" y="356188"/>
                  </a:lnTo>
                  <a:lnTo>
                    <a:pt x="21064" y="345207"/>
                  </a:lnTo>
                  <a:lnTo>
                    <a:pt x="20215" y="333395"/>
                  </a:lnTo>
                  <a:lnTo>
                    <a:pt x="19613" y="320937"/>
                  </a:lnTo>
                  <a:lnTo>
                    <a:pt x="19026" y="308000"/>
                  </a:lnTo>
                  <a:lnTo>
                    <a:pt x="18093" y="294718"/>
                  </a:lnTo>
                  <a:lnTo>
                    <a:pt x="16651" y="281197"/>
                  </a:lnTo>
                  <a:lnTo>
                    <a:pt x="14868" y="267508"/>
                  </a:lnTo>
                  <a:lnTo>
                    <a:pt x="13132" y="253707"/>
                  </a:lnTo>
                  <a:lnTo>
                    <a:pt x="11669" y="239828"/>
                  </a:lnTo>
                  <a:lnTo>
                    <a:pt x="10537" y="225896"/>
                  </a:lnTo>
                  <a:lnTo>
                    <a:pt x="9702" y="211929"/>
                  </a:lnTo>
                  <a:lnTo>
                    <a:pt x="9103" y="197938"/>
                  </a:lnTo>
                  <a:lnTo>
                    <a:pt x="8513" y="183932"/>
                  </a:lnTo>
                  <a:lnTo>
                    <a:pt x="7577" y="169916"/>
                  </a:lnTo>
                  <a:lnTo>
                    <a:pt x="6132" y="155893"/>
                  </a:lnTo>
                  <a:lnTo>
                    <a:pt x="4345" y="141864"/>
                  </a:lnTo>
                  <a:lnTo>
                    <a:pt x="2607" y="127832"/>
                  </a:lnTo>
                  <a:lnTo>
                    <a:pt x="1148" y="113803"/>
                  </a:lnTo>
                  <a:lnTo>
                    <a:pt x="187" y="99941"/>
                  </a:lnTo>
                  <a:lnTo>
                    <a:pt x="0" y="86553"/>
                  </a:lnTo>
                  <a:lnTo>
                    <a:pt x="662" y="73774"/>
                  </a:lnTo>
                  <a:lnTo>
                    <a:pt x="2244" y="61735"/>
                  </a:lnTo>
                  <a:lnTo>
                    <a:pt x="4901" y="50643"/>
                  </a:lnTo>
                  <a:lnTo>
                    <a:pt x="8619" y="40519"/>
                  </a:lnTo>
                  <a:lnTo>
                    <a:pt x="13402" y="31398"/>
                  </a:lnTo>
                  <a:lnTo>
                    <a:pt x="19361" y="23409"/>
                  </a:lnTo>
                  <a:lnTo>
                    <a:pt x="26448" y="16519"/>
                  </a:lnTo>
                  <a:lnTo>
                    <a:pt x="34647" y="10721"/>
                  </a:lnTo>
                  <a:lnTo>
                    <a:pt x="44053" y="6117"/>
                  </a:lnTo>
                  <a:lnTo>
                    <a:pt x="54604" y="2656"/>
                  </a:lnTo>
                  <a:lnTo>
                    <a:pt x="66111" y="484"/>
                  </a:lnTo>
                  <a:lnTo>
                    <a:pt x="78360" y="0"/>
                  </a:lnTo>
                  <a:lnTo>
                    <a:pt x="91141" y="1258"/>
                  </a:lnTo>
                  <a:lnTo>
                    <a:pt x="103882" y="3728"/>
                  </a:lnTo>
                  <a:lnTo>
                    <a:pt x="117006" y="6709"/>
                  </a:lnTo>
                  <a:lnTo>
                    <a:pt x="132783" y="10460"/>
                  </a:lnTo>
                  <a:lnTo>
                    <a:pt x="155198" y="15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32788" y="3569160"/>
              <a:ext cx="136871" cy="2"/>
            </a:xfrm>
            <a:custGeom>
              <a:avLst/>
              <a:gdLst/>
              <a:ahLst/>
              <a:cxnLst/>
              <a:rect l="0" t="0" r="0" b="0"/>
              <a:pathLst>
                <a:path w="136871" h="2">
                  <a:moveTo>
                    <a:pt x="136870" y="0"/>
                  </a:moveTo>
                  <a:lnTo>
                    <a:pt x="125135" y="1"/>
                  </a:lnTo>
                  <a:lnTo>
                    <a:pt x="114006" y="1"/>
                  </a:lnTo>
                  <a:lnTo>
                    <a:pt x="102408" y="1"/>
                  </a:lnTo>
                  <a:lnTo>
                    <a:pt x="90247" y="1"/>
                  </a:lnTo>
                  <a:lnTo>
                    <a:pt x="77587" y="1"/>
                  </a:lnTo>
                  <a:lnTo>
                    <a:pt x="64545" y="1"/>
                  </a:lnTo>
                  <a:lnTo>
                    <a:pt x="51634" y="1"/>
                  </a:lnTo>
                  <a:lnTo>
                    <a:pt x="38381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90715" y="3548103"/>
              <a:ext cx="84229" cy="136873"/>
            </a:xfrm>
            <a:custGeom>
              <a:avLst/>
              <a:gdLst/>
              <a:ahLst/>
              <a:cxnLst/>
              <a:rect l="0" t="0" r="0" b="0"/>
              <a:pathLst>
                <a:path w="84229" h="136873">
                  <a:moveTo>
                    <a:pt x="0" y="84228"/>
                  </a:moveTo>
                  <a:lnTo>
                    <a:pt x="67" y="98830"/>
                  </a:lnTo>
                  <a:lnTo>
                    <a:pt x="707" y="112101"/>
                  </a:lnTo>
                  <a:lnTo>
                    <a:pt x="1980" y="125203"/>
                  </a:lnTo>
                  <a:lnTo>
                    <a:pt x="2965" y="134834"/>
                  </a:lnTo>
                  <a:lnTo>
                    <a:pt x="2836" y="136872"/>
                  </a:lnTo>
                  <a:lnTo>
                    <a:pt x="2284" y="132996"/>
                  </a:lnTo>
                  <a:lnTo>
                    <a:pt x="1877" y="125353"/>
                  </a:lnTo>
                  <a:lnTo>
                    <a:pt x="2044" y="115369"/>
                  </a:lnTo>
                  <a:lnTo>
                    <a:pt x="2933" y="103930"/>
                  </a:lnTo>
                  <a:lnTo>
                    <a:pt x="4495" y="91741"/>
                  </a:lnTo>
                  <a:lnTo>
                    <a:pt x="6604" y="79442"/>
                  </a:lnTo>
                  <a:lnTo>
                    <a:pt x="9140" y="67380"/>
                  </a:lnTo>
                  <a:lnTo>
                    <a:pt x="12315" y="55982"/>
                  </a:lnTo>
                  <a:lnTo>
                    <a:pt x="16655" y="45847"/>
                  </a:lnTo>
                  <a:lnTo>
                    <a:pt x="22355" y="37176"/>
                  </a:lnTo>
                  <a:lnTo>
                    <a:pt x="29302" y="29844"/>
                  </a:lnTo>
                  <a:lnTo>
                    <a:pt x="37260" y="23594"/>
                  </a:lnTo>
                  <a:lnTo>
                    <a:pt x="45971" y="18166"/>
                  </a:lnTo>
                  <a:lnTo>
                    <a:pt x="54769" y="13486"/>
                  </a:lnTo>
                  <a:lnTo>
                    <a:pt x="63452" y="9206"/>
                  </a:lnTo>
                  <a:lnTo>
                    <a:pt x="72781" y="494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05512" y="3569160"/>
              <a:ext cx="97423" cy="141124"/>
            </a:xfrm>
            <a:custGeom>
              <a:avLst/>
              <a:gdLst/>
              <a:ahLst/>
              <a:cxnLst/>
              <a:rect l="0" t="0" r="0" b="0"/>
              <a:pathLst>
                <a:path w="97423" h="141124">
                  <a:moveTo>
                    <a:pt x="85244" y="31586"/>
                  </a:moveTo>
                  <a:lnTo>
                    <a:pt x="76443" y="28853"/>
                  </a:lnTo>
                  <a:lnTo>
                    <a:pt x="68096" y="27991"/>
                  </a:lnTo>
                  <a:lnTo>
                    <a:pt x="59402" y="28986"/>
                  </a:lnTo>
                  <a:lnTo>
                    <a:pt x="50454" y="31698"/>
                  </a:lnTo>
                  <a:lnTo>
                    <a:pt x="41607" y="36131"/>
                  </a:lnTo>
                  <a:lnTo>
                    <a:pt x="33073" y="42119"/>
                  </a:lnTo>
                  <a:lnTo>
                    <a:pt x="25057" y="49378"/>
                  </a:lnTo>
                  <a:lnTo>
                    <a:pt x="17828" y="57605"/>
                  </a:lnTo>
                  <a:lnTo>
                    <a:pt x="11461" y="66538"/>
                  </a:lnTo>
                  <a:lnTo>
                    <a:pt x="6186" y="75974"/>
                  </a:lnTo>
                  <a:lnTo>
                    <a:pt x="2466" y="85758"/>
                  </a:lnTo>
                  <a:lnTo>
                    <a:pt x="413" y="95779"/>
                  </a:lnTo>
                  <a:lnTo>
                    <a:pt x="0" y="105796"/>
                  </a:lnTo>
                  <a:lnTo>
                    <a:pt x="1235" y="115448"/>
                  </a:lnTo>
                  <a:lnTo>
                    <a:pt x="3958" y="124553"/>
                  </a:lnTo>
                  <a:lnTo>
                    <a:pt x="8056" y="132462"/>
                  </a:lnTo>
                  <a:lnTo>
                    <a:pt x="13547" y="138032"/>
                  </a:lnTo>
                  <a:lnTo>
                    <a:pt x="20308" y="140846"/>
                  </a:lnTo>
                  <a:lnTo>
                    <a:pt x="27947" y="141123"/>
                  </a:lnTo>
                  <a:lnTo>
                    <a:pt x="35912" y="139342"/>
                  </a:lnTo>
                  <a:lnTo>
                    <a:pt x="43859" y="135994"/>
                  </a:lnTo>
                  <a:lnTo>
                    <a:pt x="51650" y="131344"/>
                  </a:lnTo>
                  <a:lnTo>
                    <a:pt x="59263" y="125417"/>
                  </a:lnTo>
                  <a:lnTo>
                    <a:pt x="66711" y="118326"/>
                  </a:lnTo>
                  <a:lnTo>
                    <a:pt x="73866" y="110280"/>
                  </a:lnTo>
                  <a:lnTo>
                    <a:pt x="80451" y="101503"/>
                  </a:lnTo>
                  <a:lnTo>
                    <a:pt x="86356" y="92189"/>
                  </a:lnTo>
                  <a:lnTo>
                    <a:pt x="91305" y="82493"/>
                  </a:lnTo>
                  <a:lnTo>
                    <a:pt x="94799" y="72532"/>
                  </a:lnTo>
                  <a:lnTo>
                    <a:pt x="96706" y="62392"/>
                  </a:lnTo>
                  <a:lnTo>
                    <a:pt x="97356" y="52201"/>
                  </a:lnTo>
                  <a:lnTo>
                    <a:pt x="97422" y="40925"/>
                  </a:lnTo>
                  <a:lnTo>
                    <a:pt x="96909" y="25340"/>
                  </a:lnTo>
                  <a:lnTo>
                    <a:pt x="957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46547" y="3585467"/>
              <a:ext cx="199393" cy="141622"/>
            </a:xfrm>
            <a:custGeom>
              <a:avLst/>
              <a:gdLst/>
              <a:ahLst/>
              <a:cxnLst/>
              <a:rect l="0" t="0" r="0" b="0"/>
              <a:pathLst>
                <a:path w="199393" h="141622">
                  <a:moveTo>
                    <a:pt x="17909" y="67921"/>
                  </a:moveTo>
                  <a:lnTo>
                    <a:pt x="15109" y="76790"/>
                  </a:lnTo>
                  <a:lnTo>
                    <a:pt x="13607" y="85777"/>
                  </a:lnTo>
                  <a:lnTo>
                    <a:pt x="13270" y="95695"/>
                  </a:lnTo>
                  <a:lnTo>
                    <a:pt x="12805" y="103800"/>
                  </a:lnTo>
                  <a:lnTo>
                    <a:pt x="10999" y="106185"/>
                  </a:lnTo>
                  <a:lnTo>
                    <a:pt x="8520" y="103185"/>
                  </a:lnTo>
                  <a:lnTo>
                    <a:pt x="5892" y="96191"/>
                  </a:lnTo>
                  <a:lnTo>
                    <a:pt x="3539" y="86199"/>
                  </a:lnTo>
                  <a:lnTo>
                    <a:pt x="1649" y="73979"/>
                  </a:lnTo>
                  <a:lnTo>
                    <a:pt x="390" y="60467"/>
                  </a:lnTo>
                  <a:lnTo>
                    <a:pt x="0" y="46748"/>
                  </a:lnTo>
                  <a:lnTo>
                    <a:pt x="529" y="33450"/>
                  </a:lnTo>
                  <a:lnTo>
                    <a:pt x="2190" y="21412"/>
                  </a:lnTo>
                  <a:lnTo>
                    <a:pt x="5434" y="11837"/>
                  </a:lnTo>
                  <a:lnTo>
                    <a:pt x="10354" y="5148"/>
                  </a:lnTo>
                  <a:lnTo>
                    <a:pt x="16588" y="1267"/>
                  </a:lnTo>
                  <a:lnTo>
                    <a:pt x="23529" y="0"/>
                  </a:lnTo>
                  <a:lnTo>
                    <a:pt x="30749" y="957"/>
                  </a:lnTo>
                  <a:lnTo>
                    <a:pt x="38035" y="3661"/>
                  </a:lnTo>
                  <a:lnTo>
                    <a:pt x="45298" y="7667"/>
                  </a:lnTo>
                  <a:lnTo>
                    <a:pt x="52509" y="12614"/>
                  </a:lnTo>
                  <a:lnTo>
                    <a:pt x="59502" y="18388"/>
                  </a:lnTo>
                  <a:lnTo>
                    <a:pt x="65979" y="25094"/>
                  </a:lnTo>
                  <a:lnTo>
                    <a:pt x="71835" y="32683"/>
                  </a:lnTo>
                  <a:lnTo>
                    <a:pt x="77658" y="39773"/>
                  </a:lnTo>
                  <a:lnTo>
                    <a:pt x="84155" y="43008"/>
                  </a:lnTo>
                  <a:lnTo>
                    <a:pt x="90604" y="41108"/>
                  </a:lnTo>
                  <a:lnTo>
                    <a:pt x="96111" y="36044"/>
                  </a:lnTo>
                  <a:lnTo>
                    <a:pt x="101111" y="29449"/>
                  </a:lnTo>
                  <a:lnTo>
                    <a:pt x="106541" y="22611"/>
                  </a:lnTo>
                  <a:lnTo>
                    <a:pt x="112889" y="16207"/>
                  </a:lnTo>
                  <a:lnTo>
                    <a:pt x="120059" y="10923"/>
                  </a:lnTo>
                  <a:lnTo>
                    <a:pt x="127613" y="7652"/>
                  </a:lnTo>
                  <a:lnTo>
                    <a:pt x="135238" y="6677"/>
                  </a:lnTo>
                  <a:lnTo>
                    <a:pt x="142791" y="7783"/>
                  </a:lnTo>
                  <a:lnTo>
                    <a:pt x="150232" y="10568"/>
                  </a:lnTo>
                  <a:lnTo>
                    <a:pt x="157560" y="14624"/>
                  </a:lnTo>
                  <a:lnTo>
                    <a:pt x="164632" y="19766"/>
                  </a:lnTo>
                  <a:lnTo>
                    <a:pt x="171161" y="26031"/>
                  </a:lnTo>
                  <a:lnTo>
                    <a:pt x="177036" y="33351"/>
                  </a:lnTo>
                  <a:lnTo>
                    <a:pt x="182305" y="41552"/>
                  </a:lnTo>
                  <a:lnTo>
                    <a:pt x="187078" y="50434"/>
                  </a:lnTo>
                  <a:lnTo>
                    <a:pt x="191467" y="59818"/>
                  </a:lnTo>
                  <a:lnTo>
                    <a:pt x="195245" y="69561"/>
                  </a:lnTo>
                  <a:lnTo>
                    <a:pt x="197878" y="79554"/>
                  </a:lnTo>
                  <a:lnTo>
                    <a:pt x="199171" y="89711"/>
                  </a:lnTo>
                  <a:lnTo>
                    <a:pt x="199392" y="99714"/>
                  </a:lnTo>
                  <a:lnTo>
                    <a:pt x="199114" y="110099"/>
                  </a:lnTo>
                  <a:lnTo>
                    <a:pt x="198314" y="122895"/>
                  </a:lnTo>
                  <a:lnTo>
                    <a:pt x="196893" y="14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17306" y="3463875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7" y="8936"/>
                  </a:lnTo>
                  <a:lnTo>
                    <a:pt x="5395" y="18563"/>
                  </a:lnTo>
                  <a:lnTo>
                    <a:pt x="3791" y="29855"/>
                  </a:lnTo>
                  <a:lnTo>
                    <a:pt x="2611" y="42695"/>
                  </a:lnTo>
                  <a:lnTo>
                    <a:pt x="1763" y="56822"/>
                  </a:lnTo>
                  <a:lnTo>
                    <a:pt x="1166" y="71947"/>
                  </a:lnTo>
                  <a:lnTo>
                    <a:pt x="750" y="87809"/>
                  </a:lnTo>
                  <a:lnTo>
                    <a:pt x="466" y="104197"/>
                  </a:lnTo>
                  <a:lnTo>
                    <a:pt x="273" y="120949"/>
                  </a:lnTo>
                  <a:lnTo>
                    <a:pt x="143" y="137788"/>
                  </a:lnTo>
                  <a:lnTo>
                    <a:pt x="55" y="154327"/>
                  </a:lnTo>
                  <a:lnTo>
                    <a:pt x="0" y="170379"/>
                  </a:lnTo>
                  <a:lnTo>
                    <a:pt x="133" y="185937"/>
                  </a:lnTo>
                  <a:lnTo>
                    <a:pt x="755" y="201079"/>
                  </a:lnTo>
                  <a:lnTo>
                    <a:pt x="1986" y="215879"/>
                  </a:lnTo>
                  <a:lnTo>
                    <a:pt x="3634" y="229818"/>
                  </a:lnTo>
                  <a:lnTo>
                    <a:pt x="5452" y="243150"/>
                  </a:lnTo>
                  <a:lnTo>
                    <a:pt x="7599" y="257048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01368" y="3569160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209430" y="10462"/>
                  </a:lnTo>
                  <a:lnTo>
                    <a:pt x="198941" y="9821"/>
                  </a:lnTo>
                  <a:lnTo>
                    <a:pt x="188635" y="8530"/>
                  </a:lnTo>
                  <a:lnTo>
                    <a:pt x="178161" y="6843"/>
                  </a:lnTo>
                  <a:lnTo>
                    <a:pt x="167169" y="5174"/>
                  </a:lnTo>
                  <a:lnTo>
                    <a:pt x="155521" y="3761"/>
                  </a:lnTo>
                  <a:lnTo>
                    <a:pt x="143095" y="2663"/>
                  </a:lnTo>
                  <a:lnTo>
                    <a:pt x="129692" y="1853"/>
                  </a:lnTo>
                  <a:lnTo>
                    <a:pt x="115308" y="1273"/>
                  </a:lnTo>
                  <a:lnTo>
                    <a:pt x="100242" y="868"/>
                  </a:lnTo>
                  <a:lnTo>
                    <a:pt x="84984" y="588"/>
                  </a:lnTo>
                  <a:lnTo>
                    <a:pt x="69847" y="397"/>
                  </a:lnTo>
                  <a:lnTo>
                    <a:pt x="55352" y="267"/>
                  </a:lnTo>
                  <a:lnTo>
                    <a:pt x="40776" y="164"/>
                  </a:lnTo>
                  <a:lnTo>
                    <a:pt x="23728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38910" y="3432290"/>
              <a:ext cx="130956" cy="315856"/>
            </a:xfrm>
            <a:custGeom>
              <a:avLst/>
              <a:gdLst/>
              <a:ahLst/>
              <a:cxnLst/>
              <a:rect l="0" t="0" r="0" b="0"/>
              <a:pathLst>
                <a:path w="130956" h="315856">
                  <a:moveTo>
                    <a:pt x="4613" y="0"/>
                  </a:moveTo>
                  <a:lnTo>
                    <a:pt x="1813" y="8801"/>
                  </a:lnTo>
                  <a:lnTo>
                    <a:pt x="312" y="17147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2" y="58412"/>
                  </a:lnTo>
                  <a:lnTo>
                    <a:pt x="2826" y="72077"/>
                  </a:lnTo>
                  <a:lnTo>
                    <a:pt x="3353" y="86844"/>
                  </a:lnTo>
                  <a:lnTo>
                    <a:pt x="3744" y="102443"/>
                  </a:lnTo>
                  <a:lnTo>
                    <a:pt x="4191" y="118644"/>
                  </a:lnTo>
                  <a:lnTo>
                    <a:pt x="5031" y="135270"/>
                  </a:lnTo>
                  <a:lnTo>
                    <a:pt x="6411" y="152188"/>
                  </a:lnTo>
                  <a:lnTo>
                    <a:pt x="8154" y="169140"/>
                  </a:lnTo>
                  <a:lnTo>
                    <a:pt x="9864" y="185755"/>
                  </a:lnTo>
                  <a:lnTo>
                    <a:pt x="11307" y="201858"/>
                  </a:lnTo>
                  <a:lnTo>
                    <a:pt x="12428" y="217451"/>
                  </a:lnTo>
                  <a:lnTo>
                    <a:pt x="13254" y="232617"/>
                  </a:lnTo>
                  <a:lnTo>
                    <a:pt x="13846" y="247354"/>
                  </a:lnTo>
                  <a:lnTo>
                    <a:pt x="14288" y="258339"/>
                  </a:lnTo>
                  <a:lnTo>
                    <a:pt x="14628" y="261480"/>
                  </a:lnTo>
                  <a:lnTo>
                    <a:pt x="14850" y="258334"/>
                  </a:lnTo>
                  <a:lnTo>
                    <a:pt x="15149" y="251289"/>
                  </a:lnTo>
                  <a:lnTo>
                    <a:pt x="15869" y="242196"/>
                  </a:lnTo>
                  <a:lnTo>
                    <a:pt x="17171" y="232153"/>
                  </a:lnTo>
                  <a:lnTo>
                    <a:pt x="19365" y="222042"/>
                  </a:lnTo>
                  <a:lnTo>
                    <a:pt x="22972" y="212735"/>
                  </a:lnTo>
                  <a:lnTo>
                    <a:pt x="28142" y="204615"/>
                  </a:lnTo>
                  <a:lnTo>
                    <a:pt x="34717" y="198151"/>
                  </a:lnTo>
                  <a:lnTo>
                    <a:pt x="42418" y="194076"/>
                  </a:lnTo>
                  <a:lnTo>
                    <a:pt x="50957" y="192560"/>
                  </a:lnTo>
                  <a:lnTo>
                    <a:pt x="59772" y="193471"/>
                  </a:lnTo>
                  <a:lnTo>
                    <a:pt x="68069" y="196657"/>
                  </a:lnTo>
                  <a:lnTo>
                    <a:pt x="75457" y="201796"/>
                  </a:lnTo>
                  <a:lnTo>
                    <a:pt x="81906" y="208479"/>
                  </a:lnTo>
                  <a:lnTo>
                    <a:pt x="87553" y="216318"/>
                  </a:lnTo>
                  <a:lnTo>
                    <a:pt x="92576" y="224991"/>
                  </a:lnTo>
                  <a:lnTo>
                    <a:pt x="97137" y="234252"/>
                  </a:lnTo>
                  <a:lnTo>
                    <a:pt x="101371" y="243920"/>
                  </a:lnTo>
                  <a:lnTo>
                    <a:pt x="105373" y="253862"/>
                  </a:lnTo>
                  <a:lnTo>
                    <a:pt x="109258" y="263921"/>
                  </a:lnTo>
                  <a:lnTo>
                    <a:pt x="113646" y="275093"/>
                  </a:lnTo>
                  <a:lnTo>
                    <a:pt x="120042" y="290595"/>
                  </a:lnTo>
                  <a:lnTo>
                    <a:pt x="13095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22507" y="365338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9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022507" y="3537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085679" y="3597151"/>
              <a:ext cx="96340" cy="142476"/>
            </a:xfrm>
            <a:custGeom>
              <a:avLst/>
              <a:gdLst/>
              <a:ahLst/>
              <a:cxnLst/>
              <a:rect l="0" t="0" r="0" b="0"/>
              <a:pathLst>
                <a:path w="96340" h="142476">
                  <a:moveTo>
                    <a:pt x="84228" y="3595"/>
                  </a:moveTo>
                  <a:lnTo>
                    <a:pt x="75427" y="862"/>
                  </a:lnTo>
                  <a:lnTo>
                    <a:pt x="67079" y="0"/>
                  </a:lnTo>
                  <a:lnTo>
                    <a:pt x="58390" y="995"/>
                  </a:lnTo>
                  <a:lnTo>
                    <a:pt x="49614" y="3707"/>
                  </a:lnTo>
                  <a:lnTo>
                    <a:pt x="41416" y="8140"/>
                  </a:lnTo>
                  <a:lnTo>
                    <a:pt x="34149" y="14120"/>
                  </a:lnTo>
                  <a:lnTo>
                    <a:pt x="28477" y="21032"/>
                  </a:lnTo>
                  <a:lnTo>
                    <a:pt x="25490" y="27962"/>
                  </a:lnTo>
                  <a:lnTo>
                    <a:pt x="25532" y="34389"/>
                  </a:lnTo>
                  <a:lnTo>
                    <a:pt x="28480" y="40173"/>
                  </a:lnTo>
                  <a:lnTo>
                    <a:pt x="34106" y="45365"/>
                  </a:lnTo>
                  <a:lnTo>
                    <a:pt x="41989" y="50083"/>
                  </a:lnTo>
                  <a:lnTo>
                    <a:pt x="51310" y="54609"/>
                  </a:lnTo>
                  <a:lnTo>
                    <a:pt x="61000" y="59349"/>
                  </a:lnTo>
                  <a:lnTo>
                    <a:pt x="70422" y="64519"/>
                  </a:lnTo>
                  <a:lnTo>
                    <a:pt x="79030" y="70470"/>
                  </a:lnTo>
                  <a:lnTo>
                    <a:pt x="86205" y="77756"/>
                  </a:lnTo>
                  <a:lnTo>
                    <a:pt x="91755" y="86537"/>
                  </a:lnTo>
                  <a:lnTo>
                    <a:pt x="95346" y="96180"/>
                  </a:lnTo>
                  <a:lnTo>
                    <a:pt x="96339" y="105497"/>
                  </a:lnTo>
                  <a:lnTo>
                    <a:pt x="94639" y="113830"/>
                  </a:lnTo>
                  <a:lnTo>
                    <a:pt x="90584" y="121048"/>
                  </a:lnTo>
                  <a:lnTo>
                    <a:pt x="84667" y="127277"/>
                  </a:lnTo>
                  <a:lnTo>
                    <a:pt x="77355" y="132713"/>
                  </a:lnTo>
                  <a:lnTo>
                    <a:pt x="68872" y="137229"/>
                  </a:lnTo>
                  <a:lnTo>
                    <a:pt x="59211" y="140373"/>
                  </a:lnTo>
                  <a:lnTo>
                    <a:pt x="48475" y="142017"/>
                  </a:lnTo>
                  <a:lnTo>
                    <a:pt x="37462" y="142475"/>
                  </a:lnTo>
                  <a:lnTo>
                    <a:pt x="26503" y="142385"/>
                  </a:lnTo>
                  <a:lnTo>
                    <a:pt x="14640" y="141738"/>
                  </a:lnTo>
                  <a:lnTo>
                    <a:pt x="0" y="140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08870" y="3527046"/>
              <a:ext cx="97950" cy="175102"/>
            </a:xfrm>
            <a:custGeom>
              <a:avLst/>
              <a:gdLst/>
              <a:ahLst/>
              <a:cxnLst/>
              <a:rect l="0" t="0" r="0" b="0"/>
              <a:pathLst>
                <a:path w="97950" h="175102">
                  <a:moveTo>
                    <a:pt x="3192" y="94757"/>
                  </a:moveTo>
                  <a:lnTo>
                    <a:pt x="3258" y="106492"/>
                  </a:lnTo>
                  <a:lnTo>
                    <a:pt x="3899" y="117621"/>
                  </a:lnTo>
                  <a:lnTo>
                    <a:pt x="5196" y="129214"/>
                  </a:lnTo>
                  <a:lnTo>
                    <a:pt x="7056" y="141203"/>
                  </a:lnTo>
                  <a:lnTo>
                    <a:pt x="9372" y="153215"/>
                  </a:lnTo>
                  <a:lnTo>
                    <a:pt x="12014" y="164937"/>
                  </a:lnTo>
                  <a:lnTo>
                    <a:pt x="13985" y="173474"/>
                  </a:lnTo>
                  <a:lnTo>
                    <a:pt x="14179" y="175101"/>
                  </a:lnTo>
                  <a:lnTo>
                    <a:pt x="13014" y="170621"/>
                  </a:lnTo>
                  <a:lnTo>
                    <a:pt x="10989" y="161958"/>
                  </a:lnTo>
                  <a:lnTo>
                    <a:pt x="8430" y="150838"/>
                  </a:lnTo>
                  <a:lnTo>
                    <a:pt x="5543" y="138377"/>
                  </a:lnTo>
                  <a:lnTo>
                    <a:pt x="2778" y="125198"/>
                  </a:lnTo>
                  <a:lnTo>
                    <a:pt x="827" y="111636"/>
                  </a:lnTo>
                  <a:lnTo>
                    <a:pt x="0" y="97871"/>
                  </a:lnTo>
                  <a:lnTo>
                    <a:pt x="428" y="84163"/>
                  </a:lnTo>
                  <a:lnTo>
                    <a:pt x="2234" y="70865"/>
                  </a:lnTo>
                  <a:lnTo>
                    <a:pt x="5344" y="58146"/>
                  </a:lnTo>
                  <a:lnTo>
                    <a:pt x="9701" y="46313"/>
                  </a:lnTo>
                  <a:lnTo>
                    <a:pt x="15369" y="35890"/>
                  </a:lnTo>
                  <a:lnTo>
                    <a:pt x="22256" y="27033"/>
                  </a:lnTo>
                  <a:lnTo>
                    <a:pt x="30319" y="19746"/>
                  </a:lnTo>
                  <a:lnTo>
                    <a:pt x="39632" y="14059"/>
                  </a:lnTo>
                  <a:lnTo>
                    <a:pt x="50102" y="9824"/>
                  </a:lnTo>
                  <a:lnTo>
                    <a:pt x="60922" y="6768"/>
                  </a:lnTo>
                  <a:lnTo>
                    <a:pt x="71721" y="4286"/>
                  </a:lnTo>
                  <a:lnTo>
                    <a:pt x="83448" y="2154"/>
                  </a:lnTo>
                  <a:lnTo>
                    <a:pt x="979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02191" y="3579067"/>
              <a:ext cx="103661" cy="148022"/>
            </a:xfrm>
            <a:custGeom>
              <a:avLst/>
              <a:gdLst/>
              <a:ahLst/>
              <a:cxnLst/>
              <a:rect l="0" t="0" r="0" b="0"/>
              <a:pathLst>
                <a:path w="103661" h="148022">
                  <a:moveTo>
                    <a:pt x="25685" y="21679"/>
                  </a:moveTo>
                  <a:lnTo>
                    <a:pt x="28753" y="30346"/>
                  </a:lnTo>
                  <a:lnTo>
                    <a:pt x="32815" y="37412"/>
                  </a:lnTo>
                  <a:lnTo>
                    <a:pt x="38307" y="43509"/>
                  </a:lnTo>
                  <a:lnTo>
                    <a:pt x="45067" y="48565"/>
                  </a:lnTo>
                  <a:lnTo>
                    <a:pt x="52864" y="52129"/>
                  </a:lnTo>
                  <a:lnTo>
                    <a:pt x="61457" y="54077"/>
                  </a:lnTo>
                  <a:lnTo>
                    <a:pt x="70470" y="54420"/>
                  </a:lnTo>
                  <a:lnTo>
                    <a:pt x="79427" y="53139"/>
                  </a:lnTo>
                  <a:lnTo>
                    <a:pt x="88056" y="50385"/>
                  </a:lnTo>
                  <a:lnTo>
                    <a:pt x="95642" y="46266"/>
                  </a:lnTo>
                  <a:lnTo>
                    <a:pt x="100993" y="40762"/>
                  </a:lnTo>
                  <a:lnTo>
                    <a:pt x="103655" y="33996"/>
                  </a:lnTo>
                  <a:lnTo>
                    <a:pt x="103660" y="26524"/>
                  </a:lnTo>
                  <a:lnTo>
                    <a:pt x="101162" y="19203"/>
                  </a:lnTo>
                  <a:lnTo>
                    <a:pt x="96521" y="12516"/>
                  </a:lnTo>
                  <a:lnTo>
                    <a:pt x="90188" y="6893"/>
                  </a:lnTo>
                  <a:lnTo>
                    <a:pt x="82594" y="2873"/>
                  </a:lnTo>
                  <a:lnTo>
                    <a:pt x="74092" y="586"/>
                  </a:lnTo>
                  <a:lnTo>
                    <a:pt x="65117" y="0"/>
                  </a:lnTo>
                  <a:lnTo>
                    <a:pt x="56175" y="1112"/>
                  </a:lnTo>
                  <a:lnTo>
                    <a:pt x="47532" y="3748"/>
                  </a:lnTo>
                  <a:lnTo>
                    <a:pt x="39254" y="7786"/>
                  </a:lnTo>
                  <a:lnTo>
                    <a:pt x="31308" y="13237"/>
                  </a:lnTo>
                  <a:lnTo>
                    <a:pt x="23636" y="19983"/>
                  </a:lnTo>
                  <a:lnTo>
                    <a:pt x="16500" y="28122"/>
                  </a:lnTo>
                  <a:lnTo>
                    <a:pt x="10458" y="38019"/>
                  </a:lnTo>
                  <a:lnTo>
                    <a:pt x="5732" y="49709"/>
                  </a:lnTo>
                  <a:lnTo>
                    <a:pt x="2389" y="62626"/>
                  </a:lnTo>
                  <a:lnTo>
                    <a:pt x="512" y="75827"/>
                  </a:lnTo>
                  <a:lnTo>
                    <a:pt x="0" y="88731"/>
                  </a:lnTo>
                  <a:lnTo>
                    <a:pt x="944" y="100814"/>
                  </a:lnTo>
                  <a:lnTo>
                    <a:pt x="3697" y="111471"/>
                  </a:lnTo>
                  <a:lnTo>
                    <a:pt x="8293" y="120517"/>
                  </a:lnTo>
                  <a:lnTo>
                    <a:pt x="14649" y="127946"/>
                  </a:lnTo>
                  <a:lnTo>
                    <a:pt x="22734" y="133735"/>
                  </a:lnTo>
                  <a:lnTo>
                    <a:pt x="32341" y="138042"/>
                  </a:lnTo>
                  <a:lnTo>
                    <a:pt x="42560" y="141148"/>
                  </a:lnTo>
                  <a:lnTo>
                    <a:pt x="52885" y="143670"/>
                  </a:lnTo>
                  <a:lnTo>
                    <a:pt x="64215" y="145834"/>
                  </a:lnTo>
                  <a:lnTo>
                    <a:pt x="78327" y="148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548933" y="3604063"/>
              <a:ext cx="207558" cy="312539"/>
            </a:xfrm>
            <a:custGeom>
              <a:avLst/>
              <a:gdLst/>
              <a:ahLst/>
              <a:cxnLst/>
              <a:rect l="0" t="0" r="0" b="0"/>
              <a:pathLst>
                <a:path w="207558" h="312539">
                  <a:moveTo>
                    <a:pt x="178984" y="80911"/>
                  </a:moveTo>
                  <a:lnTo>
                    <a:pt x="181784" y="72042"/>
                  </a:lnTo>
                  <a:lnTo>
                    <a:pt x="183285" y="63055"/>
                  </a:lnTo>
                  <a:lnTo>
                    <a:pt x="183588" y="53069"/>
                  </a:lnTo>
                  <a:lnTo>
                    <a:pt x="182736" y="42434"/>
                  </a:lnTo>
                  <a:lnTo>
                    <a:pt x="180620" y="31920"/>
                  </a:lnTo>
                  <a:lnTo>
                    <a:pt x="177288" y="21981"/>
                  </a:lnTo>
                  <a:lnTo>
                    <a:pt x="172608" y="13213"/>
                  </a:lnTo>
                  <a:lnTo>
                    <a:pt x="166190" y="6470"/>
                  </a:lnTo>
                  <a:lnTo>
                    <a:pt x="157995" y="2029"/>
                  </a:lnTo>
                  <a:lnTo>
                    <a:pt x="148579" y="0"/>
                  </a:lnTo>
                  <a:lnTo>
                    <a:pt x="138882" y="593"/>
                  </a:lnTo>
                  <a:lnTo>
                    <a:pt x="129482" y="3657"/>
                  </a:lnTo>
                  <a:lnTo>
                    <a:pt x="120732" y="8778"/>
                  </a:lnTo>
                  <a:lnTo>
                    <a:pt x="112935" y="15486"/>
                  </a:lnTo>
                  <a:lnTo>
                    <a:pt x="106150" y="23360"/>
                  </a:lnTo>
                  <a:lnTo>
                    <a:pt x="100577" y="32066"/>
                  </a:lnTo>
                  <a:lnTo>
                    <a:pt x="96649" y="41354"/>
                  </a:lnTo>
                  <a:lnTo>
                    <a:pt x="94452" y="51038"/>
                  </a:lnTo>
                  <a:lnTo>
                    <a:pt x="93942" y="60828"/>
                  </a:lnTo>
                  <a:lnTo>
                    <a:pt x="95111" y="70327"/>
                  </a:lnTo>
                  <a:lnTo>
                    <a:pt x="97788" y="79333"/>
                  </a:lnTo>
                  <a:lnTo>
                    <a:pt x="101856" y="87346"/>
                  </a:lnTo>
                  <a:lnTo>
                    <a:pt x="107326" y="93519"/>
                  </a:lnTo>
                  <a:lnTo>
                    <a:pt x="114073" y="97546"/>
                  </a:lnTo>
                  <a:lnTo>
                    <a:pt x="121704" y="99283"/>
                  </a:lnTo>
                  <a:lnTo>
                    <a:pt x="129663" y="98487"/>
                  </a:lnTo>
                  <a:lnTo>
                    <a:pt x="137607" y="95289"/>
                  </a:lnTo>
                  <a:lnTo>
                    <a:pt x="145395" y="90245"/>
                  </a:lnTo>
                  <a:lnTo>
                    <a:pt x="153005" y="84122"/>
                  </a:lnTo>
                  <a:lnTo>
                    <a:pt x="160473" y="77503"/>
                  </a:lnTo>
                  <a:lnTo>
                    <a:pt x="168352" y="72295"/>
                  </a:lnTo>
                  <a:lnTo>
                    <a:pt x="176452" y="71063"/>
                  </a:lnTo>
                  <a:lnTo>
                    <a:pt x="183237" y="73949"/>
                  </a:lnTo>
                  <a:lnTo>
                    <a:pt x="188345" y="80141"/>
                  </a:lnTo>
                  <a:lnTo>
                    <a:pt x="192014" y="88759"/>
                  </a:lnTo>
                  <a:lnTo>
                    <a:pt x="194750" y="99095"/>
                  </a:lnTo>
                  <a:lnTo>
                    <a:pt x="197166" y="110623"/>
                  </a:lnTo>
                  <a:lnTo>
                    <a:pt x="199621" y="122966"/>
                  </a:lnTo>
                  <a:lnTo>
                    <a:pt x="202091" y="135864"/>
                  </a:lnTo>
                  <a:lnTo>
                    <a:pt x="204292" y="149136"/>
                  </a:lnTo>
                  <a:lnTo>
                    <a:pt x="206061" y="162657"/>
                  </a:lnTo>
                  <a:lnTo>
                    <a:pt x="207231" y="176179"/>
                  </a:lnTo>
                  <a:lnTo>
                    <a:pt x="207557" y="189340"/>
                  </a:lnTo>
                  <a:lnTo>
                    <a:pt x="206985" y="201962"/>
                  </a:lnTo>
                  <a:lnTo>
                    <a:pt x="205294" y="213727"/>
                  </a:lnTo>
                  <a:lnTo>
                    <a:pt x="202030" y="224103"/>
                  </a:lnTo>
                  <a:lnTo>
                    <a:pt x="197091" y="232934"/>
                  </a:lnTo>
                  <a:lnTo>
                    <a:pt x="190674" y="240372"/>
                  </a:lnTo>
                  <a:lnTo>
                    <a:pt x="183078" y="246692"/>
                  </a:lnTo>
                  <a:lnTo>
                    <a:pt x="174592" y="252170"/>
                  </a:lnTo>
                  <a:lnTo>
                    <a:pt x="165133" y="257040"/>
                  </a:lnTo>
                  <a:lnTo>
                    <a:pt x="154275" y="261478"/>
                  </a:lnTo>
                  <a:lnTo>
                    <a:pt x="141895" y="265619"/>
                  </a:lnTo>
                  <a:lnTo>
                    <a:pt x="128159" y="269555"/>
                  </a:lnTo>
                  <a:lnTo>
                    <a:pt x="113335" y="273351"/>
                  </a:lnTo>
                  <a:lnTo>
                    <a:pt x="97704" y="277058"/>
                  </a:lnTo>
                  <a:lnTo>
                    <a:pt x="81819" y="280870"/>
                  </a:lnTo>
                  <a:lnTo>
                    <a:pt x="66468" y="285114"/>
                  </a:lnTo>
                  <a:lnTo>
                    <a:pt x="52051" y="289925"/>
                  </a:lnTo>
                  <a:lnTo>
                    <a:pt x="39042" y="294974"/>
                  </a:lnTo>
                  <a:lnTo>
                    <a:pt x="26895" y="300056"/>
                  </a:lnTo>
                  <a:lnTo>
                    <a:pt x="14545" y="305618"/>
                  </a:lnTo>
                  <a:lnTo>
                    <a:pt x="0" y="312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12145" y="359021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8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8" y="74792"/>
                  </a:lnTo>
                  <a:lnTo>
                    <a:pt x="7868" y="86815"/>
                  </a:lnTo>
                  <a:lnTo>
                    <a:pt x="8800" y="98565"/>
                  </a:lnTo>
                  <a:lnTo>
                    <a:pt x="9639" y="11107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812145" y="3505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890985" y="3569160"/>
              <a:ext cx="93910" cy="146785"/>
            </a:xfrm>
            <a:custGeom>
              <a:avLst/>
              <a:gdLst/>
              <a:ahLst/>
              <a:cxnLst/>
              <a:rect l="0" t="0" r="0" b="0"/>
              <a:pathLst>
                <a:path w="93910" h="146785">
                  <a:moveTo>
                    <a:pt x="68558" y="21057"/>
                  </a:moveTo>
                  <a:lnTo>
                    <a:pt x="62379" y="12630"/>
                  </a:lnTo>
                  <a:lnTo>
                    <a:pt x="54920" y="7976"/>
                  </a:lnTo>
                  <a:lnTo>
                    <a:pt x="47270" y="6801"/>
                  </a:lnTo>
                  <a:lnTo>
                    <a:pt x="39971" y="8189"/>
                  </a:lnTo>
                  <a:lnTo>
                    <a:pt x="32925" y="11383"/>
                  </a:lnTo>
                  <a:lnTo>
                    <a:pt x="26155" y="15986"/>
                  </a:lnTo>
                  <a:lnTo>
                    <a:pt x="19887" y="21910"/>
                  </a:lnTo>
                  <a:lnTo>
                    <a:pt x="14221" y="29021"/>
                  </a:lnTo>
                  <a:lnTo>
                    <a:pt x="9277" y="37426"/>
                  </a:lnTo>
                  <a:lnTo>
                    <a:pt x="5260" y="47514"/>
                  </a:lnTo>
                  <a:lnTo>
                    <a:pt x="2200" y="59335"/>
                  </a:lnTo>
                  <a:lnTo>
                    <a:pt x="300" y="72343"/>
                  </a:lnTo>
                  <a:lnTo>
                    <a:pt x="0" y="85606"/>
                  </a:lnTo>
                  <a:lnTo>
                    <a:pt x="1396" y="98551"/>
                  </a:lnTo>
                  <a:lnTo>
                    <a:pt x="4452" y="110663"/>
                  </a:lnTo>
                  <a:lnTo>
                    <a:pt x="9169" y="121339"/>
                  </a:lnTo>
                  <a:lnTo>
                    <a:pt x="15380" y="130393"/>
                  </a:lnTo>
                  <a:lnTo>
                    <a:pt x="22802" y="137657"/>
                  </a:lnTo>
                  <a:lnTo>
                    <a:pt x="31146" y="142803"/>
                  </a:lnTo>
                  <a:lnTo>
                    <a:pt x="40158" y="145852"/>
                  </a:lnTo>
                  <a:lnTo>
                    <a:pt x="49478" y="146784"/>
                  </a:lnTo>
                  <a:lnTo>
                    <a:pt x="58653" y="145374"/>
                  </a:lnTo>
                  <a:lnTo>
                    <a:pt x="67443" y="141718"/>
                  </a:lnTo>
                  <a:lnTo>
                    <a:pt x="75479" y="136012"/>
                  </a:lnTo>
                  <a:lnTo>
                    <a:pt x="82199" y="128371"/>
                  </a:lnTo>
                  <a:lnTo>
                    <a:pt x="87417" y="119053"/>
                  </a:lnTo>
                  <a:lnTo>
                    <a:pt x="91106" y="108561"/>
                  </a:lnTo>
                  <a:lnTo>
                    <a:pt x="93223" y="97535"/>
                  </a:lnTo>
                  <a:lnTo>
                    <a:pt x="93909" y="86384"/>
                  </a:lnTo>
                  <a:lnTo>
                    <a:pt x="93422" y="75288"/>
                  </a:lnTo>
                  <a:lnTo>
                    <a:pt x="92042" y="64305"/>
                  </a:lnTo>
                  <a:lnTo>
                    <a:pt x="90008" y="53445"/>
                  </a:lnTo>
                  <a:lnTo>
                    <a:pt x="87472" y="42950"/>
                  </a:lnTo>
                  <a:lnTo>
                    <a:pt x="84145" y="32173"/>
                  </a:lnTo>
                  <a:lnTo>
                    <a:pt x="78623" y="19050"/>
                  </a:lnTo>
                  <a:lnTo>
                    <a:pt x="685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991129" y="3527726"/>
              <a:ext cx="178985" cy="220420"/>
            </a:xfrm>
            <a:custGeom>
              <a:avLst/>
              <a:gdLst/>
              <a:ahLst/>
              <a:cxnLst/>
              <a:rect l="0" t="0" r="0" b="0"/>
              <a:pathLst>
                <a:path w="178985" h="220420">
                  <a:moveTo>
                    <a:pt x="0" y="51963"/>
                  </a:moveTo>
                  <a:lnTo>
                    <a:pt x="2933" y="60831"/>
                  </a:lnTo>
                  <a:lnTo>
                    <a:pt x="5716" y="69818"/>
                  </a:lnTo>
                  <a:lnTo>
                    <a:pt x="8620" y="79809"/>
                  </a:lnTo>
                  <a:lnTo>
                    <a:pt x="11832" y="90617"/>
                  </a:lnTo>
                  <a:lnTo>
                    <a:pt x="15647" y="101779"/>
                  </a:lnTo>
                  <a:lnTo>
                    <a:pt x="20160" y="112985"/>
                  </a:lnTo>
                  <a:lnTo>
                    <a:pt x="25150" y="124097"/>
                  </a:lnTo>
                  <a:lnTo>
                    <a:pt x="30189" y="135082"/>
                  </a:lnTo>
                  <a:lnTo>
                    <a:pt x="35021" y="145947"/>
                  </a:lnTo>
                  <a:lnTo>
                    <a:pt x="39569" y="156717"/>
                  </a:lnTo>
                  <a:lnTo>
                    <a:pt x="43849" y="167415"/>
                  </a:lnTo>
                  <a:lnTo>
                    <a:pt x="47888" y="177986"/>
                  </a:lnTo>
                  <a:lnTo>
                    <a:pt x="50902" y="185867"/>
                  </a:lnTo>
                  <a:lnTo>
                    <a:pt x="51894" y="187949"/>
                  </a:lnTo>
                  <a:lnTo>
                    <a:pt x="51240" y="185406"/>
                  </a:lnTo>
                  <a:lnTo>
                    <a:pt x="49513" y="179717"/>
                  </a:lnTo>
                  <a:lnTo>
                    <a:pt x="47122" y="171705"/>
                  </a:lnTo>
                  <a:lnTo>
                    <a:pt x="44320" y="161945"/>
                  </a:lnTo>
                  <a:lnTo>
                    <a:pt x="41264" y="151062"/>
                  </a:lnTo>
                  <a:lnTo>
                    <a:pt x="38046" y="139728"/>
                  </a:lnTo>
                  <a:lnTo>
                    <a:pt x="34736" y="128338"/>
                  </a:lnTo>
                  <a:lnTo>
                    <a:pt x="31698" y="116731"/>
                  </a:lnTo>
                  <a:lnTo>
                    <a:pt x="29566" y="104336"/>
                  </a:lnTo>
                  <a:lnTo>
                    <a:pt x="28617" y="90889"/>
                  </a:lnTo>
                  <a:lnTo>
                    <a:pt x="28795" y="76754"/>
                  </a:lnTo>
                  <a:lnTo>
                    <a:pt x="29902" y="62719"/>
                  </a:lnTo>
                  <a:lnTo>
                    <a:pt x="31729" y="49249"/>
                  </a:lnTo>
                  <a:lnTo>
                    <a:pt x="34412" y="36782"/>
                  </a:lnTo>
                  <a:lnTo>
                    <a:pt x="38415" y="25867"/>
                  </a:lnTo>
                  <a:lnTo>
                    <a:pt x="43885" y="16652"/>
                  </a:lnTo>
                  <a:lnTo>
                    <a:pt x="50677" y="9280"/>
                  </a:lnTo>
                  <a:lnTo>
                    <a:pt x="58530" y="4061"/>
                  </a:lnTo>
                  <a:lnTo>
                    <a:pt x="67176" y="964"/>
                  </a:lnTo>
                  <a:lnTo>
                    <a:pt x="76064" y="0"/>
                  </a:lnTo>
                  <a:lnTo>
                    <a:pt x="84412" y="1389"/>
                  </a:lnTo>
                  <a:lnTo>
                    <a:pt x="91837" y="5025"/>
                  </a:lnTo>
                  <a:lnTo>
                    <a:pt x="98481" y="10549"/>
                  </a:lnTo>
                  <a:lnTo>
                    <a:pt x="104791" y="17536"/>
                  </a:lnTo>
                  <a:lnTo>
                    <a:pt x="111073" y="25601"/>
                  </a:lnTo>
                  <a:lnTo>
                    <a:pt x="117294" y="34437"/>
                  </a:lnTo>
                  <a:lnTo>
                    <a:pt x="123180" y="43812"/>
                  </a:lnTo>
                  <a:lnTo>
                    <a:pt x="128588" y="53564"/>
                  </a:lnTo>
                  <a:lnTo>
                    <a:pt x="133527" y="63739"/>
                  </a:lnTo>
                  <a:lnTo>
                    <a:pt x="138070" y="74562"/>
                  </a:lnTo>
                  <a:lnTo>
                    <a:pt x="142310" y="86106"/>
                  </a:lnTo>
                  <a:lnTo>
                    <a:pt x="146327" y="98301"/>
                  </a:lnTo>
                  <a:lnTo>
                    <a:pt x="150184" y="111020"/>
                  </a:lnTo>
                  <a:lnTo>
                    <a:pt x="153930" y="124129"/>
                  </a:lnTo>
                  <a:lnTo>
                    <a:pt x="157600" y="137356"/>
                  </a:lnTo>
                  <a:lnTo>
                    <a:pt x="161218" y="150308"/>
                  </a:lnTo>
                  <a:lnTo>
                    <a:pt x="164794" y="162787"/>
                  </a:lnTo>
                  <a:lnTo>
                    <a:pt x="168192" y="174523"/>
                  </a:lnTo>
                  <a:lnTo>
                    <a:pt x="171455" y="186340"/>
                  </a:lnTo>
                  <a:lnTo>
                    <a:pt x="174870" y="200393"/>
                  </a:lnTo>
                  <a:lnTo>
                    <a:pt x="178984" y="220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243813" y="3653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78984" y="204408"/>
            <a:ext cx="3422352" cy="627344"/>
            <a:chOff x="178984" y="204408"/>
            <a:chExt cx="3422352" cy="627344"/>
          </a:xfrm>
        </p:grpSpPr>
        <p:sp>
          <p:nvSpPr>
            <p:cNvPr id="2" name="Freeform 1"/>
            <p:cNvSpPr/>
            <p:nvPr/>
          </p:nvSpPr>
          <p:spPr>
            <a:xfrm>
              <a:off x="200451" y="231626"/>
              <a:ext cx="313858" cy="400084"/>
            </a:xfrm>
            <a:custGeom>
              <a:avLst/>
              <a:gdLst/>
              <a:ahLst/>
              <a:cxnLst/>
              <a:rect l="0" t="0" r="0" b="0"/>
              <a:pathLst>
                <a:path w="313858" h="400084">
                  <a:moveTo>
                    <a:pt x="10118" y="400083"/>
                  </a:moveTo>
                  <a:lnTo>
                    <a:pt x="10118" y="385482"/>
                  </a:lnTo>
                  <a:lnTo>
                    <a:pt x="10118" y="372211"/>
                  </a:lnTo>
                  <a:lnTo>
                    <a:pt x="10118" y="359005"/>
                  </a:lnTo>
                  <a:lnTo>
                    <a:pt x="10118" y="345490"/>
                  </a:lnTo>
                  <a:lnTo>
                    <a:pt x="10118" y="331333"/>
                  </a:lnTo>
                  <a:lnTo>
                    <a:pt x="10114" y="316426"/>
                  </a:lnTo>
                  <a:lnTo>
                    <a:pt x="9941" y="300835"/>
                  </a:lnTo>
                  <a:lnTo>
                    <a:pt x="9293" y="284689"/>
                  </a:lnTo>
                  <a:lnTo>
                    <a:pt x="8044" y="268124"/>
                  </a:lnTo>
                  <a:lnTo>
                    <a:pt x="6391" y="251256"/>
                  </a:lnTo>
                  <a:lnTo>
                    <a:pt x="4743" y="234173"/>
                  </a:lnTo>
                  <a:lnTo>
                    <a:pt x="3340" y="216946"/>
                  </a:lnTo>
                  <a:lnTo>
                    <a:pt x="2248" y="199784"/>
                  </a:lnTo>
                  <a:lnTo>
                    <a:pt x="1440" y="183029"/>
                  </a:lnTo>
                  <a:lnTo>
                    <a:pt x="862" y="166831"/>
                  </a:lnTo>
                  <a:lnTo>
                    <a:pt x="457" y="151174"/>
                  </a:lnTo>
                  <a:lnTo>
                    <a:pt x="177" y="135966"/>
                  </a:lnTo>
                  <a:lnTo>
                    <a:pt x="0" y="121126"/>
                  </a:lnTo>
                  <a:lnTo>
                    <a:pt x="388" y="107380"/>
                  </a:lnTo>
                  <a:lnTo>
                    <a:pt x="2246" y="96192"/>
                  </a:lnTo>
                  <a:lnTo>
                    <a:pt x="5942" y="88167"/>
                  </a:lnTo>
                  <a:lnTo>
                    <a:pt x="11206" y="83595"/>
                  </a:lnTo>
                  <a:lnTo>
                    <a:pt x="17421" y="82863"/>
                  </a:lnTo>
                  <a:lnTo>
                    <a:pt x="24118" y="85787"/>
                  </a:lnTo>
                  <a:lnTo>
                    <a:pt x="31035" y="91935"/>
                  </a:lnTo>
                  <a:lnTo>
                    <a:pt x="38044" y="100921"/>
                  </a:lnTo>
                  <a:lnTo>
                    <a:pt x="45090" y="112250"/>
                  </a:lnTo>
                  <a:lnTo>
                    <a:pt x="52311" y="125393"/>
                  </a:lnTo>
                  <a:lnTo>
                    <a:pt x="60004" y="139874"/>
                  </a:lnTo>
                  <a:lnTo>
                    <a:pt x="68288" y="155304"/>
                  </a:lnTo>
                  <a:lnTo>
                    <a:pt x="76803" y="171068"/>
                  </a:lnTo>
                  <a:lnTo>
                    <a:pt x="84833" y="186345"/>
                  </a:lnTo>
                  <a:lnTo>
                    <a:pt x="92019" y="200734"/>
                  </a:lnTo>
                  <a:lnTo>
                    <a:pt x="98656" y="214362"/>
                  </a:lnTo>
                  <a:lnTo>
                    <a:pt x="105487" y="227668"/>
                  </a:lnTo>
                  <a:lnTo>
                    <a:pt x="112928" y="240954"/>
                  </a:lnTo>
                  <a:lnTo>
                    <a:pt x="120741" y="254185"/>
                  </a:lnTo>
                  <a:lnTo>
                    <a:pt x="128232" y="267083"/>
                  </a:lnTo>
                  <a:lnTo>
                    <a:pt x="135019" y="279501"/>
                  </a:lnTo>
                  <a:lnTo>
                    <a:pt x="141204" y="291282"/>
                  </a:lnTo>
                  <a:lnTo>
                    <a:pt x="147191" y="302195"/>
                  </a:lnTo>
                  <a:lnTo>
                    <a:pt x="153258" y="312204"/>
                  </a:lnTo>
                  <a:lnTo>
                    <a:pt x="159672" y="321586"/>
                  </a:lnTo>
                  <a:lnTo>
                    <a:pt x="166750" y="330813"/>
                  </a:lnTo>
                  <a:lnTo>
                    <a:pt x="174589" y="340171"/>
                  </a:lnTo>
                  <a:lnTo>
                    <a:pt x="182958" y="349594"/>
                  </a:lnTo>
                  <a:lnTo>
                    <a:pt x="191415" y="358774"/>
                  </a:lnTo>
                  <a:lnTo>
                    <a:pt x="199701" y="367535"/>
                  </a:lnTo>
                  <a:lnTo>
                    <a:pt x="208060" y="375536"/>
                  </a:lnTo>
                  <a:lnTo>
                    <a:pt x="217117" y="382224"/>
                  </a:lnTo>
                  <a:lnTo>
                    <a:pt x="227166" y="387407"/>
                  </a:lnTo>
                  <a:lnTo>
                    <a:pt x="237866" y="390732"/>
                  </a:lnTo>
                  <a:lnTo>
                    <a:pt x="248440" y="391541"/>
                  </a:lnTo>
                  <a:lnTo>
                    <a:pt x="258438" y="389711"/>
                  </a:lnTo>
                  <a:lnTo>
                    <a:pt x="267590" y="385567"/>
                  </a:lnTo>
                  <a:lnTo>
                    <a:pt x="275658" y="379590"/>
                  </a:lnTo>
                  <a:lnTo>
                    <a:pt x="282635" y="372232"/>
                  </a:lnTo>
                  <a:lnTo>
                    <a:pt x="288676" y="363550"/>
                  </a:lnTo>
                  <a:lnTo>
                    <a:pt x="293982" y="353221"/>
                  </a:lnTo>
                  <a:lnTo>
                    <a:pt x="298739" y="341202"/>
                  </a:lnTo>
                  <a:lnTo>
                    <a:pt x="302937" y="327708"/>
                  </a:lnTo>
                  <a:lnTo>
                    <a:pt x="306386" y="313047"/>
                  </a:lnTo>
                  <a:lnTo>
                    <a:pt x="309041" y="297512"/>
                  </a:lnTo>
                  <a:lnTo>
                    <a:pt x="310994" y="281181"/>
                  </a:lnTo>
                  <a:lnTo>
                    <a:pt x="312387" y="263934"/>
                  </a:lnTo>
                  <a:lnTo>
                    <a:pt x="313358" y="245781"/>
                  </a:lnTo>
                  <a:lnTo>
                    <a:pt x="313857" y="227016"/>
                  </a:lnTo>
                  <a:lnTo>
                    <a:pt x="313668" y="208112"/>
                  </a:lnTo>
                  <a:lnTo>
                    <a:pt x="312727" y="189363"/>
                  </a:lnTo>
                  <a:lnTo>
                    <a:pt x="311112" y="171027"/>
                  </a:lnTo>
                  <a:lnTo>
                    <a:pt x="308957" y="153408"/>
                  </a:lnTo>
                  <a:lnTo>
                    <a:pt x="306396" y="136599"/>
                  </a:lnTo>
                  <a:lnTo>
                    <a:pt x="303541" y="120684"/>
                  </a:lnTo>
                  <a:lnTo>
                    <a:pt x="300479" y="105828"/>
                  </a:lnTo>
                  <a:lnTo>
                    <a:pt x="297274" y="92011"/>
                  </a:lnTo>
                  <a:lnTo>
                    <a:pt x="293970" y="78917"/>
                  </a:lnTo>
                  <a:lnTo>
                    <a:pt x="290598" y="66042"/>
                  </a:lnTo>
                  <a:lnTo>
                    <a:pt x="287186" y="53096"/>
                  </a:lnTo>
                  <a:lnTo>
                    <a:pt x="283899" y="40573"/>
                  </a:lnTo>
                  <a:lnTo>
                    <a:pt x="280723" y="28427"/>
                  </a:lnTo>
                  <a:lnTo>
                    <a:pt x="277378" y="15587"/>
                  </a:lnTo>
                  <a:lnTo>
                    <a:pt x="2733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8098" y="454575"/>
              <a:ext cx="211540" cy="152789"/>
            </a:xfrm>
            <a:custGeom>
              <a:avLst/>
              <a:gdLst/>
              <a:ahLst/>
              <a:cxnLst/>
              <a:rect l="0" t="0" r="0" b="0"/>
              <a:pathLst>
                <a:path w="211540" h="152789">
                  <a:moveTo>
                    <a:pt x="106254" y="71849"/>
                  </a:moveTo>
                  <a:lnTo>
                    <a:pt x="106120" y="60248"/>
                  </a:lnTo>
                  <a:lnTo>
                    <a:pt x="104839" y="50400"/>
                  </a:lnTo>
                  <a:lnTo>
                    <a:pt x="102242" y="41395"/>
                  </a:lnTo>
                  <a:lnTo>
                    <a:pt x="98349" y="32953"/>
                  </a:lnTo>
                  <a:lnTo>
                    <a:pt x="93068" y="24926"/>
                  </a:lnTo>
                  <a:lnTo>
                    <a:pt x="86482" y="17216"/>
                  </a:lnTo>
                  <a:lnTo>
                    <a:pt x="78809" y="10230"/>
                  </a:lnTo>
                  <a:lnTo>
                    <a:pt x="70298" y="4824"/>
                  </a:lnTo>
                  <a:lnTo>
                    <a:pt x="61176" y="1349"/>
                  </a:lnTo>
                  <a:lnTo>
                    <a:pt x="51783" y="0"/>
                  </a:lnTo>
                  <a:lnTo>
                    <a:pt x="42558" y="1065"/>
                  </a:lnTo>
                  <a:lnTo>
                    <a:pt x="33731" y="4451"/>
                  </a:lnTo>
                  <a:lnTo>
                    <a:pt x="25500" y="9792"/>
                  </a:lnTo>
                  <a:lnTo>
                    <a:pt x="18117" y="16649"/>
                  </a:lnTo>
                  <a:lnTo>
                    <a:pt x="11642" y="24633"/>
                  </a:lnTo>
                  <a:lnTo>
                    <a:pt x="6293" y="33752"/>
                  </a:lnTo>
                  <a:lnTo>
                    <a:pt x="2523" y="44382"/>
                  </a:lnTo>
                  <a:lnTo>
                    <a:pt x="436" y="56598"/>
                  </a:lnTo>
                  <a:lnTo>
                    <a:pt x="0" y="69885"/>
                  </a:lnTo>
                  <a:lnTo>
                    <a:pt x="1219" y="83343"/>
                  </a:lnTo>
                  <a:lnTo>
                    <a:pt x="3927" y="96426"/>
                  </a:lnTo>
                  <a:lnTo>
                    <a:pt x="7845" y="108803"/>
                  </a:lnTo>
                  <a:lnTo>
                    <a:pt x="12683" y="120188"/>
                  </a:lnTo>
                  <a:lnTo>
                    <a:pt x="18201" y="130532"/>
                  </a:lnTo>
                  <a:lnTo>
                    <a:pt x="24531" y="139478"/>
                  </a:lnTo>
                  <a:lnTo>
                    <a:pt x="32143" y="146291"/>
                  </a:lnTo>
                  <a:lnTo>
                    <a:pt x="41184" y="150755"/>
                  </a:lnTo>
                  <a:lnTo>
                    <a:pt x="51188" y="152788"/>
                  </a:lnTo>
                  <a:lnTo>
                    <a:pt x="61288" y="152191"/>
                  </a:lnTo>
                  <a:lnTo>
                    <a:pt x="70963" y="149118"/>
                  </a:lnTo>
                  <a:lnTo>
                    <a:pt x="79899" y="143819"/>
                  </a:lnTo>
                  <a:lnTo>
                    <a:pt x="87821" y="136459"/>
                  </a:lnTo>
                  <a:lnTo>
                    <a:pt x="94699" y="127333"/>
                  </a:lnTo>
                  <a:lnTo>
                    <a:pt x="100674" y="116972"/>
                  </a:lnTo>
                  <a:lnTo>
                    <a:pt x="105936" y="106034"/>
                  </a:lnTo>
                  <a:lnTo>
                    <a:pt x="110683" y="94973"/>
                  </a:lnTo>
                  <a:lnTo>
                    <a:pt x="115576" y="85128"/>
                  </a:lnTo>
                  <a:lnTo>
                    <a:pt x="121481" y="79712"/>
                  </a:lnTo>
                  <a:lnTo>
                    <a:pt x="128026" y="80067"/>
                  </a:lnTo>
                  <a:lnTo>
                    <a:pt x="134426" y="84167"/>
                  </a:lnTo>
                  <a:lnTo>
                    <a:pt x="140694" y="90525"/>
                  </a:lnTo>
                  <a:lnTo>
                    <a:pt x="146998" y="98311"/>
                  </a:lnTo>
                  <a:lnTo>
                    <a:pt x="153428" y="107013"/>
                  </a:lnTo>
                  <a:lnTo>
                    <a:pt x="160274" y="115855"/>
                  </a:lnTo>
                  <a:lnTo>
                    <a:pt x="169045" y="124598"/>
                  </a:lnTo>
                  <a:lnTo>
                    <a:pt x="183865" y="134002"/>
                  </a:lnTo>
                  <a:lnTo>
                    <a:pt x="211539" y="145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221098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5" y="126940"/>
                  </a:lnTo>
                  <a:lnTo>
                    <a:pt x="3727" y="140951"/>
                  </a:lnTo>
                  <a:lnTo>
                    <a:pt x="5376" y="155577"/>
                  </a:lnTo>
                  <a:lnTo>
                    <a:pt x="6783" y="171389"/>
                  </a:lnTo>
                  <a:lnTo>
                    <a:pt x="8049" y="188453"/>
                  </a:lnTo>
                  <a:lnTo>
                    <a:pt x="9505" y="206598"/>
                  </a:lnTo>
                  <a:lnTo>
                    <a:pt x="11332" y="225586"/>
                  </a:lnTo>
                  <a:lnTo>
                    <a:pt x="13389" y="245032"/>
                  </a:lnTo>
                  <a:lnTo>
                    <a:pt x="15317" y="264452"/>
                  </a:lnTo>
                  <a:lnTo>
                    <a:pt x="16915" y="283573"/>
                  </a:lnTo>
                  <a:lnTo>
                    <a:pt x="18311" y="302002"/>
                  </a:lnTo>
                  <a:lnTo>
                    <a:pt x="19855" y="319158"/>
                  </a:lnTo>
                  <a:lnTo>
                    <a:pt x="21745" y="334845"/>
                  </a:lnTo>
                  <a:lnTo>
                    <a:pt x="24015" y="349194"/>
                  </a:lnTo>
                  <a:lnTo>
                    <a:pt x="26618" y="362460"/>
                  </a:lnTo>
                  <a:lnTo>
                    <a:pt x="29478" y="374895"/>
                  </a:lnTo>
                  <a:lnTo>
                    <a:pt x="32377" y="386271"/>
                  </a:lnTo>
                  <a:lnTo>
                    <a:pt x="35242" y="396999"/>
                  </a:lnTo>
                  <a:lnTo>
                    <a:pt x="38326" y="408028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7523" y="37902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68" y="67"/>
                  </a:lnTo>
                  <a:lnTo>
                    <a:pt x="182697" y="708"/>
                  </a:lnTo>
                  <a:lnTo>
                    <a:pt x="169491" y="2000"/>
                  </a:lnTo>
                  <a:lnTo>
                    <a:pt x="155977" y="3687"/>
                  </a:lnTo>
                  <a:lnTo>
                    <a:pt x="141820" y="5355"/>
                  </a:lnTo>
                  <a:lnTo>
                    <a:pt x="126922" y="6772"/>
                  </a:lnTo>
                  <a:lnTo>
                    <a:pt x="111676" y="8043"/>
                  </a:lnTo>
                  <a:lnTo>
                    <a:pt x="96827" y="9502"/>
                  </a:lnTo>
                  <a:lnTo>
                    <a:pt x="82769" y="11330"/>
                  </a:lnTo>
                  <a:lnTo>
                    <a:pt x="69422" y="13398"/>
                  </a:lnTo>
                  <a:lnTo>
                    <a:pt x="54786" y="15549"/>
                  </a:lnTo>
                  <a:lnTo>
                    <a:pt x="34226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4537" y="463253"/>
              <a:ext cx="114566" cy="154444"/>
            </a:xfrm>
            <a:custGeom>
              <a:avLst/>
              <a:gdLst/>
              <a:ahLst/>
              <a:cxnLst/>
              <a:rect l="0" t="0" r="0" b="0"/>
              <a:pathLst>
                <a:path w="114566" h="154444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7" y="35145"/>
                  </a:lnTo>
                  <a:lnTo>
                    <a:pt x="1326" y="45289"/>
                  </a:lnTo>
                  <a:lnTo>
                    <a:pt x="2151" y="56329"/>
                  </a:lnTo>
                  <a:lnTo>
                    <a:pt x="3180" y="67996"/>
                  </a:lnTo>
                  <a:lnTo>
                    <a:pt x="5004" y="79818"/>
                  </a:lnTo>
                  <a:lnTo>
                    <a:pt x="7896" y="91503"/>
                  </a:lnTo>
                  <a:lnTo>
                    <a:pt x="11822" y="102787"/>
                  </a:lnTo>
                  <a:lnTo>
                    <a:pt x="16606" y="113364"/>
                  </a:lnTo>
                  <a:lnTo>
                    <a:pt x="22055" y="123139"/>
                  </a:lnTo>
                  <a:lnTo>
                    <a:pt x="28154" y="132023"/>
                  </a:lnTo>
                  <a:lnTo>
                    <a:pt x="35073" y="139853"/>
                  </a:lnTo>
                  <a:lnTo>
                    <a:pt x="42831" y="146623"/>
                  </a:lnTo>
                  <a:lnTo>
                    <a:pt x="51158" y="151831"/>
                  </a:lnTo>
                  <a:lnTo>
                    <a:pt x="59593" y="154443"/>
                  </a:lnTo>
                  <a:lnTo>
                    <a:pt x="67859" y="154116"/>
                  </a:lnTo>
                  <a:lnTo>
                    <a:pt x="75866" y="150963"/>
                  </a:lnTo>
                  <a:lnTo>
                    <a:pt x="83623" y="145192"/>
                  </a:lnTo>
                  <a:lnTo>
                    <a:pt x="91164" y="137200"/>
                  </a:lnTo>
                  <a:lnTo>
                    <a:pt x="98211" y="127464"/>
                  </a:lnTo>
                  <a:lnTo>
                    <a:pt x="104192" y="116429"/>
                  </a:lnTo>
                  <a:lnTo>
                    <a:pt x="108877" y="104465"/>
                  </a:lnTo>
                  <a:lnTo>
                    <a:pt x="112192" y="92013"/>
                  </a:lnTo>
                  <a:lnTo>
                    <a:pt x="114051" y="79581"/>
                  </a:lnTo>
                  <a:lnTo>
                    <a:pt x="114565" y="67448"/>
                  </a:lnTo>
                  <a:lnTo>
                    <a:pt x="114125" y="55746"/>
                  </a:lnTo>
                  <a:lnTo>
                    <a:pt x="113267" y="43210"/>
                  </a:lnTo>
                  <a:lnTo>
                    <a:pt x="111919" y="26506"/>
                  </a:lnTo>
                  <a:lnTo>
                    <a:pt x="1098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7077" y="421139"/>
              <a:ext cx="115815" cy="189049"/>
            </a:xfrm>
            <a:custGeom>
              <a:avLst/>
              <a:gdLst/>
              <a:ahLst/>
              <a:cxnLst/>
              <a:rect l="0" t="0" r="0" b="0"/>
              <a:pathLst>
                <a:path w="115815" h="189049">
                  <a:moveTo>
                    <a:pt x="0" y="105285"/>
                  </a:moveTo>
                  <a:lnTo>
                    <a:pt x="5801" y="111220"/>
                  </a:lnTo>
                  <a:lnTo>
                    <a:pt x="10725" y="117425"/>
                  </a:lnTo>
                  <a:lnTo>
                    <a:pt x="15228" y="124520"/>
                  </a:lnTo>
                  <a:lnTo>
                    <a:pt x="19448" y="132461"/>
                  </a:lnTo>
                  <a:lnTo>
                    <a:pt x="23462" y="141107"/>
                  </a:lnTo>
                  <a:lnTo>
                    <a:pt x="27324" y="150302"/>
                  </a:lnTo>
                  <a:lnTo>
                    <a:pt x="31076" y="159901"/>
                  </a:lnTo>
                  <a:lnTo>
                    <a:pt x="34751" y="169791"/>
                  </a:lnTo>
                  <a:lnTo>
                    <a:pt x="38357" y="179813"/>
                  </a:lnTo>
                  <a:lnTo>
                    <a:pt x="41338" y="187398"/>
                  </a:lnTo>
                  <a:lnTo>
                    <a:pt x="42794" y="189048"/>
                  </a:lnTo>
                  <a:lnTo>
                    <a:pt x="42683" y="185113"/>
                  </a:lnTo>
                  <a:lnTo>
                    <a:pt x="41409" y="176959"/>
                  </a:lnTo>
                  <a:lnTo>
                    <a:pt x="39524" y="165812"/>
                  </a:lnTo>
                  <a:lnTo>
                    <a:pt x="37609" y="152596"/>
                  </a:lnTo>
                  <a:lnTo>
                    <a:pt x="35976" y="137971"/>
                  </a:lnTo>
                  <a:lnTo>
                    <a:pt x="34872" y="122557"/>
                  </a:lnTo>
                  <a:lnTo>
                    <a:pt x="34575" y="106972"/>
                  </a:lnTo>
                  <a:lnTo>
                    <a:pt x="35157" y="91566"/>
                  </a:lnTo>
                  <a:lnTo>
                    <a:pt x="36682" y="76778"/>
                  </a:lnTo>
                  <a:lnTo>
                    <a:pt x="39299" y="63216"/>
                  </a:lnTo>
                  <a:lnTo>
                    <a:pt x="42990" y="51098"/>
                  </a:lnTo>
                  <a:lnTo>
                    <a:pt x="47755" y="40468"/>
                  </a:lnTo>
                  <a:lnTo>
                    <a:pt x="53701" y="31383"/>
                  </a:lnTo>
                  <a:lnTo>
                    <a:pt x="60771" y="23718"/>
                  </a:lnTo>
                  <a:lnTo>
                    <a:pt x="68708" y="17362"/>
                  </a:lnTo>
                  <a:lnTo>
                    <a:pt x="78136" y="11694"/>
                  </a:lnTo>
                  <a:lnTo>
                    <a:pt x="92115" y="620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4623" y="515729"/>
              <a:ext cx="222010" cy="92494"/>
            </a:xfrm>
            <a:custGeom>
              <a:avLst/>
              <a:gdLst/>
              <a:ahLst/>
              <a:cxnLst/>
              <a:rect l="0" t="0" r="0" b="0"/>
              <a:pathLst>
                <a:path w="222010" h="92494">
                  <a:moveTo>
                    <a:pt x="74610" y="21224"/>
                  </a:moveTo>
                  <a:lnTo>
                    <a:pt x="71475" y="12691"/>
                  </a:lnTo>
                  <a:lnTo>
                    <a:pt x="66772" y="6905"/>
                  </a:lnTo>
                  <a:lnTo>
                    <a:pt x="59992" y="3397"/>
                  </a:lnTo>
                  <a:lnTo>
                    <a:pt x="51718" y="1888"/>
                  </a:lnTo>
                  <a:lnTo>
                    <a:pt x="42900" y="2307"/>
                  </a:lnTo>
                  <a:lnTo>
                    <a:pt x="34148" y="4439"/>
                  </a:lnTo>
                  <a:lnTo>
                    <a:pt x="25863" y="8117"/>
                  </a:lnTo>
                  <a:lnTo>
                    <a:pt x="18391" y="13317"/>
                  </a:lnTo>
                  <a:lnTo>
                    <a:pt x="11831" y="19881"/>
                  </a:lnTo>
                  <a:lnTo>
                    <a:pt x="6412" y="27557"/>
                  </a:lnTo>
                  <a:lnTo>
                    <a:pt x="2589" y="36077"/>
                  </a:lnTo>
                  <a:lnTo>
                    <a:pt x="463" y="45211"/>
                  </a:lnTo>
                  <a:lnTo>
                    <a:pt x="0" y="54613"/>
                  </a:lnTo>
                  <a:lnTo>
                    <a:pt x="1201" y="63845"/>
                  </a:lnTo>
                  <a:lnTo>
                    <a:pt x="3900" y="72669"/>
                  </a:lnTo>
                  <a:lnTo>
                    <a:pt x="7982" y="80558"/>
                  </a:lnTo>
                  <a:lnTo>
                    <a:pt x="13462" y="86646"/>
                  </a:lnTo>
                  <a:lnTo>
                    <a:pt x="20216" y="90622"/>
                  </a:lnTo>
                  <a:lnTo>
                    <a:pt x="27850" y="92493"/>
                  </a:lnTo>
                  <a:lnTo>
                    <a:pt x="35812" y="92320"/>
                  </a:lnTo>
                  <a:lnTo>
                    <a:pt x="43757" y="90349"/>
                  </a:lnTo>
                  <a:lnTo>
                    <a:pt x="51547" y="86774"/>
                  </a:lnTo>
                  <a:lnTo>
                    <a:pt x="59159" y="81643"/>
                  </a:lnTo>
                  <a:lnTo>
                    <a:pt x="66606" y="75122"/>
                  </a:lnTo>
                  <a:lnTo>
                    <a:pt x="73761" y="67476"/>
                  </a:lnTo>
                  <a:lnTo>
                    <a:pt x="80346" y="58975"/>
                  </a:lnTo>
                  <a:lnTo>
                    <a:pt x="86255" y="49845"/>
                  </a:lnTo>
                  <a:lnTo>
                    <a:pt x="91376" y="40105"/>
                  </a:lnTo>
                  <a:lnTo>
                    <a:pt x="95519" y="29582"/>
                  </a:lnTo>
                  <a:lnTo>
                    <a:pt x="98689" y="18275"/>
                  </a:lnTo>
                  <a:lnTo>
                    <a:pt x="101543" y="7485"/>
                  </a:lnTo>
                  <a:lnTo>
                    <a:pt x="105105" y="779"/>
                  </a:lnTo>
                  <a:lnTo>
                    <a:pt x="109238" y="0"/>
                  </a:lnTo>
                  <a:lnTo>
                    <a:pt x="113206" y="3313"/>
                  </a:lnTo>
                  <a:lnTo>
                    <a:pt x="117082" y="9170"/>
                  </a:lnTo>
                  <a:lnTo>
                    <a:pt x="121282" y="16645"/>
                  </a:lnTo>
                  <a:lnTo>
                    <a:pt x="126023" y="25161"/>
                  </a:lnTo>
                  <a:lnTo>
                    <a:pt x="131318" y="34190"/>
                  </a:lnTo>
                  <a:lnTo>
                    <a:pt x="137083" y="43193"/>
                  </a:lnTo>
                  <a:lnTo>
                    <a:pt x="143229" y="51877"/>
                  </a:lnTo>
                  <a:lnTo>
                    <a:pt x="150149" y="59847"/>
                  </a:lnTo>
                  <a:lnTo>
                    <a:pt x="158690" y="66526"/>
                  </a:lnTo>
                  <a:lnTo>
                    <a:pt x="169157" y="71721"/>
                  </a:lnTo>
                  <a:lnTo>
                    <a:pt x="180642" y="75574"/>
                  </a:lnTo>
                  <a:lnTo>
                    <a:pt x="192419" y="78752"/>
                  </a:lnTo>
                  <a:lnTo>
                    <a:pt x="205525" y="81533"/>
                  </a:lnTo>
                  <a:lnTo>
                    <a:pt x="222009" y="84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8217" y="27374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5" y="79513"/>
                  </a:lnTo>
                  <a:lnTo>
                    <a:pt x="3727" y="91972"/>
                  </a:lnTo>
                  <a:lnTo>
                    <a:pt x="5375" y="105470"/>
                  </a:lnTo>
                  <a:lnTo>
                    <a:pt x="6783" y="120473"/>
                  </a:lnTo>
                  <a:lnTo>
                    <a:pt x="8048" y="136636"/>
                  </a:lnTo>
                  <a:lnTo>
                    <a:pt x="9505" y="153103"/>
                  </a:lnTo>
                  <a:lnTo>
                    <a:pt x="11332" y="169328"/>
                  </a:lnTo>
                  <a:lnTo>
                    <a:pt x="13389" y="185119"/>
                  </a:lnTo>
                  <a:lnTo>
                    <a:pt x="15317" y="200476"/>
                  </a:lnTo>
                  <a:lnTo>
                    <a:pt x="16915" y="215467"/>
                  </a:lnTo>
                  <a:lnTo>
                    <a:pt x="18311" y="230177"/>
                  </a:lnTo>
                  <a:lnTo>
                    <a:pt x="19855" y="244681"/>
                  </a:lnTo>
                  <a:lnTo>
                    <a:pt x="21745" y="259029"/>
                  </a:lnTo>
                  <a:lnTo>
                    <a:pt x="24053" y="273046"/>
                  </a:lnTo>
                  <a:lnTo>
                    <a:pt x="27137" y="287920"/>
                  </a:lnTo>
                  <a:lnTo>
                    <a:pt x="32387" y="30719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1471" y="28426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5" y="93048"/>
                  </a:lnTo>
                  <a:lnTo>
                    <a:pt x="3727" y="107703"/>
                  </a:lnTo>
                  <a:lnTo>
                    <a:pt x="5375" y="122822"/>
                  </a:lnTo>
                  <a:lnTo>
                    <a:pt x="6783" y="138979"/>
                  </a:lnTo>
                  <a:lnTo>
                    <a:pt x="8048" y="155780"/>
                  </a:lnTo>
                  <a:lnTo>
                    <a:pt x="9505" y="172158"/>
                  </a:lnTo>
                  <a:lnTo>
                    <a:pt x="11331" y="187518"/>
                  </a:lnTo>
                  <a:lnTo>
                    <a:pt x="13389" y="201916"/>
                  </a:lnTo>
                  <a:lnTo>
                    <a:pt x="15317" y="215800"/>
                  </a:lnTo>
                  <a:lnTo>
                    <a:pt x="16915" y="229501"/>
                  </a:lnTo>
                  <a:lnTo>
                    <a:pt x="18311" y="243025"/>
                  </a:lnTo>
                  <a:lnTo>
                    <a:pt x="19854" y="256126"/>
                  </a:lnTo>
                  <a:lnTo>
                    <a:pt x="21740" y="268683"/>
                  </a:lnTo>
                  <a:lnTo>
                    <a:pt x="23847" y="280657"/>
                  </a:lnTo>
                  <a:lnTo>
                    <a:pt x="26029" y="293398"/>
                  </a:lnTo>
                  <a:lnTo>
                    <a:pt x="28480" y="310261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7243" y="204408"/>
              <a:ext cx="336913" cy="429699"/>
            </a:xfrm>
            <a:custGeom>
              <a:avLst/>
              <a:gdLst/>
              <a:ahLst/>
              <a:cxnLst/>
              <a:rect l="0" t="0" r="0" b="0"/>
              <a:pathLst>
                <a:path w="336913" h="429699">
                  <a:moveTo>
                    <a:pt x="0" y="79861"/>
                  </a:moveTo>
                  <a:lnTo>
                    <a:pt x="3068" y="71127"/>
                  </a:lnTo>
                  <a:lnTo>
                    <a:pt x="7131" y="63420"/>
                  </a:lnTo>
                  <a:lnTo>
                    <a:pt x="12619" y="56018"/>
                  </a:lnTo>
                  <a:lnTo>
                    <a:pt x="19206" y="48757"/>
                  </a:lnTo>
                  <a:lnTo>
                    <a:pt x="26355" y="41578"/>
                  </a:lnTo>
                  <a:lnTo>
                    <a:pt x="33703" y="34457"/>
                  </a:lnTo>
                  <a:lnTo>
                    <a:pt x="41236" y="27540"/>
                  </a:lnTo>
                  <a:lnTo>
                    <a:pt x="49193" y="21121"/>
                  </a:lnTo>
                  <a:lnTo>
                    <a:pt x="57695" y="15328"/>
                  </a:lnTo>
                  <a:lnTo>
                    <a:pt x="66877" y="10286"/>
                  </a:lnTo>
                  <a:lnTo>
                    <a:pt x="76959" y="6198"/>
                  </a:lnTo>
                  <a:lnTo>
                    <a:pt x="87965" y="3083"/>
                  </a:lnTo>
                  <a:lnTo>
                    <a:pt x="99612" y="974"/>
                  </a:lnTo>
                  <a:lnTo>
                    <a:pt x="111422" y="0"/>
                  </a:lnTo>
                  <a:lnTo>
                    <a:pt x="123109" y="127"/>
                  </a:lnTo>
                  <a:lnTo>
                    <a:pt x="134734" y="1346"/>
                  </a:lnTo>
                  <a:lnTo>
                    <a:pt x="146606" y="3759"/>
                  </a:lnTo>
                  <a:lnTo>
                    <a:pt x="158880" y="7312"/>
                  </a:lnTo>
                  <a:lnTo>
                    <a:pt x="171242" y="11985"/>
                  </a:lnTo>
                  <a:lnTo>
                    <a:pt x="183016" y="17871"/>
                  </a:lnTo>
                  <a:lnTo>
                    <a:pt x="193857" y="24905"/>
                  </a:lnTo>
                  <a:lnTo>
                    <a:pt x="203595" y="32898"/>
                  </a:lnTo>
                  <a:lnTo>
                    <a:pt x="212064" y="41634"/>
                  </a:lnTo>
                  <a:lnTo>
                    <a:pt x="219313" y="50921"/>
                  </a:lnTo>
                  <a:lnTo>
                    <a:pt x="225538" y="60766"/>
                  </a:lnTo>
                  <a:lnTo>
                    <a:pt x="230969" y="71360"/>
                  </a:lnTo>
                  <a:lnTo>
                    <a:pt x="235805" y="82743"/>
                  </a:lnTo>
                  <a:lnTo>
                    <a:pt x="239886" y="94658"/>
                  </a:lnTo>
                  <a:lnTo>
                    <a:pt x="242724" y="106655"/>
                  </a:lnTo>
                  <a:lnTo>
                    <a:pt x="244151" y="118467"/>
                  </a:lnTo>
                  <a:lnTo>
                    <a:pt x="244295" y="130008"/>
                  </a:lnTo>
                  <a:lnTo>
                    <a:pt x="243403" y="141290"/>
                  </a:lnTo>
                  <a:lnTo>
                    <a:pt x="241720" y="152356"/>
                  </a:lnTo>
                  <a:lnTo>
                    <a:pt x="239134" y="163093"/>
                  </a:lnTo>
                  <a:lnTo>
                    <a:pt x="235195" y="173237"/>
                  </a:lnTo>
                  <a:lnTo>
                    <a:pt x="229769" y="182692"/>
                  </a:lnTo>
                  <a:lnTo>
                    <a:pt x="223006" y="191518"/>
                  </a:lnTo>
                  <a:lnTo>
                    <a:pt x="215172" y="199833"/>
                  </a:lnTo>
                  <a:lnTo>
                    <a:pt x="206535" y="207761"/>
                  </a:lnTo>
                  <a:lnTo>
                    <a:pt x="197482" y="215409"/>
                  </a:lnTo>
                  <a:lnTo>
                    <a:pt x="188493" y="222858"/>
                  </a:lnTo>
                  <a:lnTo>
                    <a:pt x="179841" y="230178"/>
                  </a:lnTo>
                  <a:lnTo>
                    <a:pt x="172237" y="237740"/>
                  </a:lnTo>
                  <a:lnTo>
                    <a:pt x="166874" y="246189"/>
                  </a:lnTo>
                  <a:lnTo>
                    <a:pt x="164194" y="255799"/>
                  </a:lnTo>
                  <a:lnTo>
                    <a:pt x="163837" y="266356"/>
                  </a:lnTo>
                  <a:lnTo>
                    <a:pt x="165033" y="277360"/>
                  </a:lnTo>
                  <a:lnTo>
                    <a:pt x="167170" y="288465"/>
                  </a:lnTo>
                  <a:lnTo>
                    <a:pt x="170022" y="299513"/>
                  </a:lnTo>
                  <a:lnTo>
                    <a:pt x="173672" y="310456"/>
                  </a:lnTo>
                  <a:lnTo>
                    <a:pt x="178119" y="321295"/>
                  </a:lnTo>
                  <a:lnTo>
                    <a:pt x="183255" y="332048"/>
                  </a:lnTo>
                  <a:lnTo>
                    <a:pt x="188933" y="342734"/>
                  </a:lnTo>
                  <a:lnTo>
                    <a:pt x="195017" y="353367"/>
                  </a:lnTo>
                  <a:lnTo>
                    <a:pt x="201391" y="363798"/>
                  </a:lnTo>
                  <a:lnTo>
                    <a:pt x="207970" y="373728"/>
                  </a:lnTo>
                  <a:lnTo>
                    <a:pt x="214695" y="383034"/>
                  </a:lnTo>
                  <a:lnTo>
                    <a:pt x="221686" y="391587"/>
                  </a:lnTo>
                  <a:lnTo>
                    <a:pt x="229218" y="399186"/>
                  </a:lnTo>
                  <a:lnTo>
                    <a:pt x="237399" y="405816"/>
                  </a:lnTo>
                  <a:lnTo>
                    <a:pt x="246183" y="411608"/>
                  </a:lnTo>
                  <a:lnTo>
                    <a:pt x="255457" y="416740"/>
                  </a:lnTo>
                  <a:lnTo>
                    <a:pt x="265105" y="421372"/>
                  </a:lnTo>
                  <a:lnTo>
                    <a:pt x="275024" y="425315"/>
                  </a:lnTo>
                  <a:lnTo>
                    <a:pt x="285136" y="428060"/>
                  </a:lnTo>
                  <a:lnTo>
                    <a:pt x="295367" y="429428"/>
                  </a:lnTo>
                  <a:lnTo>
                    <a:pt x="305222" y="429698"/>
                  </a:lnTo>
                  <a:lnTo>
                    <a:pt x="314746" y="429460"/>
                  </a:lnTo>
                  <a:lnTo>
                    <a:pt x="324776" y="428692"/>
                  </a:lnTo>
                  <a:lnTo>
                    <a:pt x="336912" y="427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32041" y="422674"/>
              <a:ext cx="168457" cy="186729"/>
            </a:xfrm>
            <a:custGeom>
              <a:avLst/>
              <a:gdLst/>
              <a:ahLst/>
              <a:cxnLst/>
              <a:rect l="0" t="0" r="0" b="0"/>
              <a:pathLst>
                <a:path w="168457" h="186729">
                  <a:moveTo>
                    <a:pt x="0" y="51108"/>
                  </a:moveTo>
                  <a:lnTo>
                    <a:pt x="6069" y="56841"/>
                  </a:lnTo>
                  <a:lnTo>
                    <a:pt x="13554" y="61126"/>
                  </a:lnTo>
                  <a:lnTo>
                    <a:pt x="23233" y="64327"/>
                  </a:lnTo>
                  <a:lnTo>
                    <a:pt x="34548" y="66515"/>
                  </a:lnTo>
                  <a:lnTo>
                    <a:pt x="46530" y="67564"/>
                  </a:lnTo>
                  <a:lnTo>
                    <a:pt x="58547" y="67501"/>
                  </a:lnTo>
                  <a:lnTo>
                    <a:pt x="70170" y="66332"/>
                  </a:lnTo>
                  <a:lnTo>
                    <a:pt x="81033" y="63955"/>
                  </a:lnTo>
                  <a:lnTo>
                    <a:pt x="91017" y="60428"/>
                  </a:lnTo>
                  <a:lnTo>
                    <a:pt x="99718" y="55773"/>
                  </a:lnTo>
                  <a:lnTo>
                    <a:pt x="106366" y="49900"/>
                  </a:lnTo>
                  <a:lnTo>
                    <a:pt x="110722" y="42880"/>
                  </a:lnTo>
                  <a:lnTo>
                    <a:pt x="112853" y="35065"/>
                  </a:lnTo>
                  <a:lnTo>
                    <a:pt x="112854" y="26982"/>
                  </a:lnTo>
                  <a:lnTo>
                    <a:pt x="110996" y="18969"/>
                  </a:lnTo>
                  <a:lnTo>
                    <a:pt x="107327" y="11642"/>
                  </a:lnTo>
                  <a:lnTo>
                    <a:pt x="101600" y="5939"/>
                  </a:lnTo>
                  <a:lnTo>
                    <a:pt x="93867" y="2222"/>
                  </a:lnTo>
                  <a:lnTo>
                    <a:pt x="84592" y="355"/>
                  </a:lnTo>
                  <a:lnTo>
                    <a:pt x="74458" y="0"/>
                  </a:lnTo>
                  <a:lnTo>
                    <a:pt x="63950" y="803"/>
                  </a:lnTo>
                  <a:lnTo>
                    <a:pt x="53643" y="2779"/>
                  </a:lnTo>
                  <a:lnTo>
                    <a:pt x="44261" y="6298"/>
                  </a:lnTo>
                  <a:lnTo>
                    <a:pt x="36111" y="11444"/>
                  </a:lnTo>
                  <a:lnTo>
                    <a:pt x="29301" y="18186"/>
                  </a:lnTo>
                  <a:lnTo>
                    <a:pt x="23936" y="26539"/>
                  </a:lnTo>
                  <a:lnTo>
                    <a:pt x="19917" y="36351"/>
                  </a:lnTo>
                  <a:lnTo>
                    <a:pt x="17011" y="47516"/>
                  </a:lnTo>
                  <a:lnTo>
                    <a:pt x="14961" y="60060"/>
                  </a:lnTo>
                  <a:lnTo>
                    <a:pt x="13547" y="73853"/>
                  </a:lnTo>
                  <a:lnTo>
                    <a:pt x="12916" y="88180"/>
                  </a:lnTo>
                  <a:lnTo>
                    <a:pt x="13549" y="101878"/>
                  </a:lnTo>
                  <a:lnTo>
                    <a:pt x="15605" y="114345"/>
                  </a:lnTo>
                  <a:lnTo>
                    <a:pt x="18953" y="125509"/>
                  </a:lnTo>
                  <a:lnTo>
                    <a:pt x="23343" y="135550"/>
                  </a:lnTo>
                  <a:lnTo>
                    <a:pt x="28527" y="144712"/>
                  </a:lnTo>
                  <a:lnTo>
                    <a:pt x="34618" y="153224"/>
                  </a:lnTo>
                  <a:lnTo>
                    <a:pt x="42063" y="161269"/>
                  </a:lnTo>
                  <a:lnTo>
                    <a:pt x="50992" y="168973"/>
                  </a:lnTo>
                  <a:lnTo>
                    <a:pt x="61089" y="175948"/>
                  </a:lnTo>
                  <a:lnTo>
                    <a:pt x="71784" y="181342"/>
                  </a:lnTo>
                  <a:lnTo>
                    <a:pt x="82681" y="184816"/>
                  </a:lnTo>
                  <a:lnTo>
                    <a:pt x="93590" y="186502"/>
                  </a:lnTo>
                  <a:lnTo>
                    <a:pt x="104440" y="186728"/>
                  </a:lnTo>
                  <a:lnTo>
                    <a:pt x="115208" y="185849"/>
                  </a:lnTo>
                  <a:lnTo>
                    <a:pt x="125639" y="184320"/>
                  </a:lnTo>
                  <a:lnTo>
                    <a:pt x="136365" y="182539"/>
                  </a:lnTo>
                  <a:lnTo>
                    <a:pt x="149447" y="180356"/>
                  </a:lnTo>
                  <a:lnTo>
                    <a:pt x="168456" y="1774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8486" y="406007"/>
              <a:ext cx="182217" cy="195077"/>
            </a:xfrm>
            <a:custGeom>
              <a:avLst/>
              <a:gdLst/>
              <a:ahLst/>
              <a:cxnLst/>
              <a:rect l="0" t="0" r="0" b="0"/>
              <a:pathLst>
                <a:path w="182217" h="195077">
                  <a:moveTo>
                    <a:pt x="128881" y="4604"/>
                  </a:moveTo>
                  <a:lnTo>
                    <a:pt x="119946" y="1804"/>
                  </a:lnTo>
                  <a:lnTo>
                    <a:pt x="110319" y="302"/>
                  </a:lnTo>
                  <a:lnTo>
                    <a:pt x="99032" y="0"/>
                  </a:lnTo>
                  <a:lnTo>
                    <a:pt x="86364" y="853"/>
                  </a:lnTo>
                  <a:lnTo>
                    <a:pt x="72885" y="2969"/>
                  </a:lnTo>
                  <a:lnTo>
                    <a:pt x="59022" y="6295"/>
                  </a:lnTo>
                  <a:lnTo>
                    <a:pt x="45332" y="10803"/>
                  </a:lnTo>
                  <a:lnTo>
                    <a:pt x="32537" y="16571"/>
                  </a:lnTo>
                  <a:lnTo>
                    <a:pt x="20961" y="23522"/>
                  </a:lnTo>
                  <a:lnTo>
                    <a:pt x="11209" y="31459"/>
                  </a:lnTo>
                  <a:lnTo>
                    <a:pt x="4314" y="40156"/>
                  </a:lnTo>
                  <a:lnTo>
                    <a:pt x="577" y="49399"/>
                  </a:lnTo>
                  <a:lnTo>
                    <a:pt x="0" y="58535"/>
                  </a:lnTo>
                  <a:lnTo>
                    <a:pt x="2638" y="66524"/>
                  </a:lnTo>
                  <a:lnTo>
                    <a:pt x="8187" y="72890"/>
                  </a:lnTo>
                  <a:lnTo>
                    <a:pt x="16112" y="77670"/>
                  </a:lnTo>
                  <a:lnTo>
                    <a:pt x="25848" y="81127"/>
                  </a:lnTo>
                  <a:lnTo>
                    <a:pt x="36906" y="83565"/>
                  </a:lnTo>
                  <a:lnTo>
                    <a:pt x="48901" y="85256"/>
                  </a:lnTo>
                  <a:lnTo>
                    <a:pt x="61550" y="86417"/>
                  </a:lnTo>
                  <a:lnTo>
                    <a:pt x="74643" y="87215"/>
                  </a:lnTo>
                  <a:lnTo>
                    <a:pt x="87876" y="88095"/>
                  </a:lnTo>
                  <a:lnTo>
                    <a:pt x="100840" y="89752"/>
                  </a:lnTo>
                  <a:lnTo>
                    <a:pt x="113339" y="92500"/>
                  </a:lnTo>
                  <a:lnTo>
                    <a:pt x="125361" y="96314"/>
                  </a:lnTo>
                  <a:lnTo>
                    <a:pt x="136975" y="101015"/>
                  </a:lnTo>
                  <a:lnTo>
                    <a:pt x="148258" y="106409"/>
                  </a:lnTo>
                  <a:lnTo>
                    <a:pt x="158802" y="112640"/>
                  </a:lnTo>
                  <a:lnTo>
                    <a:pt x="167753" y="120178"/>
                  </a:lnTo>
                  <a:lnTo>
                    <a:pt x="174762" y="129165"/>
                  </a:lnTo>
                  <a:lnTo>
                    <a:pt x="179638" y="139132"/>
                  </a:lnTo>
                  <a:lnTo>
                    <a:pt x="182095" y="149206"/>
                  </a:lnTo>
                  <a:lnTo>
                    <a:pt x="182216" y="158863"/>
                  </a:lnTo>
                  <a:lnTo>
                    <a:pt x="180044" y="167786"/>
                  </a:lnTo>
                  <a:lnTo>
                    <a:pt x="175404" y="175700"/>
                  </a:lnTo>
                  <a:lnTo>
                    <a:pt x="168439" y="182564"/>
                  </a:lnTo>
                  <a:lnTo>
                    <a:pt x="159699" y="188190"/>
                  </a:lnTo>
                  <a:lnTo>
                    <a:pt x="149932" y="192153"/>
                  </a:lnTo>
                  <a:lnTo>
                    <a:pt x="139665" y="194377"/>
                  </a:lnTo>
                  <a:lnTo>
                    <a:pt x="129181" y="195076"/>
                  </a:lnTo>
                  <a:lnTo>
                    <a:pt x="118617" y="194567"/>
                  </a:lnTo>
                  <a:lnTo>
                    <a:pt x="108037" y="193153"/>
                  </a:lnTo>
                  <a:lnTo>
                    <a:pt x="97533" y="191050"/>
                  </a:lnTo>
                  <a:lnTo>
                    <a:pt x="86006" y="188070"/>
                  </a:lnTo>
                  <a:lnTo>
                    <a:pt x="70207" y="182838"/>
                  </a:lnTo>
                  <a:lnTo>
                    <a:pt x="44653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37674" y="463253"/>
              <a:ext cx="126262" cy="136706"/>
            </a:xfrm>
            <a:custGeom>
              <a:avLst/>
              <a:gdLst/>
              <a:ahLst/>
              <a:cxnLst/>
              <a:rect l="0" t="0" r="0" b="0"/>
              <a:pathLst>
                <a:path w="126262" h="136706">
                  <a:moveTo>
                    <a:pt x="99735" y="52643"/>
                  </a:moveTo>
                  <a:lnTo>
                    <a:pt x="99534" y="41109"/>
                  </a:lnTo>
                  <a:lnTo>
                    <a:pt x="97613" y="31900"/>
                  </a:lnTo>
                  <a:lnTo>
                    <a:pt x="93719" y="24201"/>
                  </a:lnTo>
                  <a:lnTo>
                    <a:pt x="87967" y="17965"/>
                  </a:lnTo>
                  <a:lnTo>
                    <a:pt x="80369" y="13551"/>
                  </a:lnTo>
                  <a:lnTo>
                    <a:pt x="71126" y="11005"/>
                  </a:lnTo>
                  <a:lnTo>
                    <a:pt x="60875" y="10248"/>
                  </a:lnTo>
                  <a:lnTo>
                    <a:pt x="50554" y="11246"/>
                  </a:lnTo>
                  <a:lnTo>
                    <a:pt x="40703" y="13806"/>
                  </a:lnTo>
                  <a:lnTo>
                    <a:pt x="31636" y="17794"/>
                  </a:lnTo>
                  <a:lnTo>
                    <a:pt x="23620" y="23211"/>
                  </a:lnTo>
                  <a:lnTo>
                    <a:pt x="16680" y="29931"/>
                  </a:lnTo>
                  <a:lnTo>
                    <a:pt x="10832" y="37882"/>
                  </a:lnTo>
                  <a:lnTo>
                    <a:pt x="6187" y="47121"/>
                  </a:lnTo>
                  <a:lnTo>
                    <a:pt x="2696" y="57555"/>
                  </a:lnTo>
                  <a:lnTo>
                    <a:pt x="501" y="68815"/>
                  </a:lnTo>
                  <a:lnTo>
                    <a:pt x="0" y="80365"/>
                  </a:lnTo>
                  <a:lnTo>
                    <a:pt x="1266" y="91863"/>
                  </a:lnTo>
                  <a:lnTo>
                    <a:pt x="4405" y="102853"/>
                  </a:lnTo>
                  <a:lnTo>
                    <a:pt x="9709" y="112701"/>
                  </a:lnTo>
                  <a:lnTo>
                    <a:pt x="17127" y="121163"/>
                  </a:lnTo>
                  <a:lnTo>
                    <a:pt x="26175" y="128014"/>
                  </a:lnTo>
                  <a:lnTo>
                    <a:pt x="36149" y="132875"/>
                  </a:lnTo>
                  <a:lnTo>
                    <a:pt x="46556" y="135733"/>
                  </a:lnTo>
                  <a:lnTo>
                    <a:pt x="57133" y="136705"/>
                  </a:lnTo>
                  <a:lnTo>
                    <a:pt x="67759" y="135853"/>
                  </a:lnTo>
                  <a:lnTo>
                    <a:pt x="78377" y="133391"/>
                  </a:lnTo>
                  <a:lnTo>
                    <a:pt x="88641" y="129470"/>
                  </a:lnTo>
                  <a:lnTo>
                    <a:pt x="97936" y="124098"/>
                  </a:lnTo>
                  <a:lnTo>
                    <a:pt x="105999" y="117409"/>
                  </a:lnTo>
                  <a:lnTo>
                    <a:pt x="112736" y="109478"/>
                  </a:lnTo>
                  <a:lnTo>
                    <a:pt x="118045" y="100252"/>
                  </a:lnTo>
                  <a:lnTo>
                    <a:pt x="122019" y="89827"/>
                  </a:lnTo>
                  <a:lnTo>
                    <a:pt x="124723" y="78573"/>
                  </a:lnTo>
                  <a:lnTo>
                    <a:pt x="126105" y="67027"/>
                  </a:lnTo>
                  <a:lnTo>
                    <a:pt x="126261" y="55531"/>
                  </a:lnTo>
                  <a:lnTo>
                    <a:pt x="125367" y="44475"/>
                  </a:lnTo>
                  <a:lnTo>
                    <a:pt x="123403" y="33196"/>
                  </a:lnTo>
                  <a:lnTo>
                    <a:pt x="119082" y="19589"/>
                  </a:lnTo>
                  <a:lnTo>
                    <a:pt x="1102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11108" y="452725"/>
              <a:ext cx="110301" cy="149941"/>
            </a:xfrm>
            <a:custGeom>
              <a:avLst/>
              <a:gdLst/>
              <a:ahLst/>
              <a:cxnLst/>
              <a:rect l="0" t="0" r="0" b="0"/>
              <a:pathLst>
                <a:path w="110301" h="149941">
                  <a:moveTo>
                    <a:pt x="0" y="31585"/>
                  </a:moveTo>
                  <a:lnTo>
                    <a:pt x="2867" y="40454"/>
                  </a:lnTo>
                  <a:lnTo>
                    <a:pt x="5009" y="49441"/>
                  </a:lnTo>
                  <a:lnTo>
                    <a:pt x="6617" y="59431"/>
                  </a:lnTo>
                  <a:lnTo>
                    <a:pt x="7970" y="70239"/>
                  </a:lnTo>
                  <a:lnTo>
                    <a:pt x="9467" y="81402"/>
                  </a:lnTo>
                  <a:lnTo>
                    <a:pt x="11322" y="92603"/>
                  </a:lnTo>
                  <a:lnTo>
                    <a:pt x="13735" y="103542"/>
                  </a:lnTo>
                  <a:lnTo>
                    <a:pt x="16964" y="113878"/>
                  </a:lnTo>
                  <a:lnTo>
                    <a:pt x="21076" y="123482"/>
                  </a:lnTo>
                  <a:lnTo>
                    <a:pt x="26296" y="132081"/>
                  </a:lnTo>
                  <a:lnTo>
                    <a:pt x="33082" y="139185"/>
                  </a:lnTo>
                  <a:lnTo>
                    <a:pt x="41529" y="144658"/>
                  </a:lnTo>
                  <a:lnTo>
                    <a:pt x="51115" y="148352"/>
                  </a:lnTo>
                  <a:lnTo>
                    <a:pt x="60927" y="149940"/>
                  </a:lnTo>
                  <a:lnTo>
                    <a:pt x="70405" y="149443"/>
                  </a:lnTo>
                  <a:lnTo>
                    <a:pt x="79206" y="146840"/>
                  </a:lnTo>
                  <a:lnTo>
                    <a:pt x="87037" y="141902"/>
                  </a:lnTo>
                  <a:lnTo>
                    <a:pt x="93850" y="134730"/>
                  </a:lnTo>
                  <a:lnTo>
                    <a:pt x="99611" y="125679"/>
                  </a:lnTo>
                  <a:lnTo>
                    <a:pt x="104197" y="115170"/>
                  </a:lnTo>
                  <a:lnTo>
                    <a:pt x="107649" y="103592"/>
                  </a:lnTo>
                  <a:lnTo>
                    <a:pt x="109817" y="91414"/>
                  </a:lnTo>
                  <a:lnTo>
                    <a:pt x="110300" y="79173"/>
                  </a:lnTo>
                  <a:lnTo>
                    <a:pt x="109040" y="67172"/>
                  </a:lnTo>
                  <a:lnTo>
                    <a:pt x="106570" y="55560"/>
                  </a:lnTo>
                  <a:lnTo>
                    <a:pt x="103589" y="43095"/>
                  </a:lnTo>
                  <a:lnTo>
                    <a:pt x="99838" y="2645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37450" y="430376"/>
              <a:ext cx="136872" cy="169449"/>
            </a:xfrm>
            <a:custGeom>
              <a:avLst/>
              <a:gdLst/>
              <a:ahLst/>
              <a:cxnLst/>
              <a:rect l="0" t="0" r="0" b="0"/>
              <a:pathLst>
                <a:path w="136872" h="169449">
                  <a:moveTo>
                    <a:pt x="0" y="43406"/>
                  </a:moveTo>
                  <a:lnTo>
                    <a:pt x="3001" y="55007"/>
                  </a:lnTo>
                  <a:lnTo>
                    <a:pt x="6424" y="64856"/>
                  </a:lnTo>
                  <a:lnTo>
                    <a:pt x="10615" y="73865"/>
                  </a:lnTo>
                  <a:lnTo>
                    <a:pt x="15342" y="82480"/>
                  </a:lnTo>
                  <a:lnTo>
                    <a:pt x="20175" y="91155"/>
                  </a:lnTo>
                  <a:lnTo>
                    <a:pt x="24857" y="100132"/>
                  </a:lnTo>
                  <a:lnTo>
                    <a:pt x="29466" y="109462"/>
                  </a:lnTo>
                  <a:lnTo>
                    <a:pt x="34316" y="119109"/>
                  </a:lnTo>
                  <a:lnTo>
                    <a:pt x="39573" y="129009"/>
                  </a:lnTo>
                  <a:lnTo>
                    <a:pt x="45086" y="139099"/>
                  </a:lnTo>
                  <a:lnTo>
                    <a:pt x="50487" y="149325"/>
                  </a:lnTo>
                  <a:lnTo>
                    <a:pt x="55552" y="159576"/>
                  </a:lnTo>
                  <a:lnTo>
                    <a:pt x="59735" y="167333"/>
                  </a:lnTo>
                  <a:lnTo>
                    <a:pt x="61998" y="169448"/>
                  </a:lnTo>
                  <a:lnTo>
                    <a:pt x="61895" y="166886"/>
                  </a:lnTo>
                  <a:lnTo>
                    <a:pt x="59768" y="161284"/>
                  </a:lnTo>
                  <a:lnTo>
                    <a:pt x="56298" y="153815"/>
                  </a:lnTo>
                  <a:lnTo>
                    <a:pt x="52230" y="145207"/>
                  </a:lnTo>
                  <a:lnTo>
                    <a:pt x="48019" y="135899"/>
                  </a:lnTo>
                  <a:lnTo>
                    <a:pt x="43704" y="126155"/>
                  </a:lnTo>
                  <a:lnTo>
                    <a:pt x="39040" y="116134"/>
                  </a:lnTo>
                  <a:lnTo>
                    <a:pt x="33907" y="105932"/>
                  </a:lnTo>
                  <a:lnTo>
                    <a:pt x="28644" y="95447"/>
                  </a:lnTo>
                  <a:lnTo>
                    <a:pt x="23942" y="84414"/>
                  </a:lnTo>
                  <a:lnTo>
                    <a:pt x="20159" y="72735"/>
                  </a:lnTo>
                  <a:lnTo>
                    <a:pt x="17636" y="60789"/>
                  </a:lnTo>
                  <a:lnTo>
                    <a:pt x="16849" y="49303"/>
                  </a:lnTo>
                  <a:lnTo>
                    <a:pt x="17896" y="38657"/>
                  </a:lnTo>
                  <a:lnTo>
                    <a:pt x="21041" y="29052"/>
                  </a:lnTo>
                  <a:lnTo>
                    <a:pt x="26875" y="20672"/>
                  </a:lnTo>
                  <a:lnTo>
                    <a:pt x="35459" y="13492"/>
                  </a:lnTo>
                  <a:lnTo>
                    <a:pt x="46102" y="7654"/>
                  </a:lnTo>
                  <a:lnTo>
                    <a:pt x="57685" y="3547"/>
                  </a:lnTo>
                  <a:lnTo>
                    <a:pt x="69463" y="1222"/>
                  </a:lnTo>
                  <a:lnTo>
                    <a:pt x="81039" y="288"/>
                  </a:lnTo>
                  <a:lnTo>
                    <a:pt x="93534" y="0"/>
                  </a:lnTo>
                  <a:lnTo>
                    <a:pt x="110269" y="331"/>
                  </a:lnTo>
                  <a:lnTo>
                    <a:pt x="136871" y="1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04979" y="441181"/>
              <a:ext cx="116742" cy="143804"/>
            </a:xfrm>
            <a:custGeom>
              <a:avLst/>
              <a:gdLst/>
              <a:ahLst/>
              <a:cxnLst/>
              <a:rect l="0" t="0" r="0" b="0"/>
              <a:pathLst>
                <a:path w="116742" h="143804">
                  <a:moveTo>
                    <a:pt x="95684" y="11544"/>
                  </a:moveTo>
                  <a:lnTo>
                    <a:pt x="86815" y="5877"/>
                  </a:lnTo>
                  <a:lnTo>
                    <a:pt x="77829" y="2234"/>
                  </a:lnTo>
                  <a:lnTo>
                    <a:pt x="67843" y="329"/>
                  </a:lnTo>
                  <a:lnTo>
                    <a:pt x="57208" y="0"/>
                  </a:lnTo>
                  <a:lnTo>
                    <a:pt x="46693" y="1268"/>
                  </a:lnTo>
                  <a:lnTo>
                    <a:pt x="36745" y="3997"/>
                  </a:lnTo>
                  <a:lnTo>
                    <a:pt x="27631" y="8090"/>
                  </a:lnTo>
                  <a:lnTo>
                    <a:pt x="19592" y="13574"/>
                  </a:lnTo>
                  <a:lnTo>
                    <a:pt x="12644" y="20332"/>
                  </a:lnTo>
                  <a:lnTo>
                    <a:pt x="6964" y="28138"/>
                  </a:lnTo>
                  <a:lnTo>
                    <a:pt x="2964" y="36747"/>
                  </a:lnTo>
                  <a:lnTo>
                    <a:pt x="715" y="45944"/>
                  </a:lnTo>
                  <a:lnTo>
                    <a:pt x="0" y="55559"/>
                  </a:lnTo>
                  <a:lnTo>
                    <a:pt x="499" y="65466"/>
                  </a:lnTo>
                  <a:lnTo>
                    <a:pt x="1910" y="75569"/>
                  </a:lnTo>
                  <a:lnTo>
                    <a:pt x="4143" y="85642"/>
                  </a:lnTo>
                  <a:lnTo>
                    <a:pt x="7311" y="95331"/>
                  </a:lnTo>
                  <a:lnTo>
                    <a:pt x="11406" y="104474"/>
                  </a:lnTo>
                  <a:lnTo>
                    <a:pt x="16461" y="112919"/>
                  </a:lnTo>
                  <a:lnTo>
                    <a:pt x="22610" y="120446"/>
                  </a:lnTo>
                  <a:lnTo>
                    <a:pt x="29829" y="127022"/>
                  </a:lnTo>
                  <a:lnTo>
                    <a:pt x="38118" y="132608"/>
                  </a:lnTo>
                  <a:lnTo>
                    <a:pt x="47585" y="137071"/>
                  </a:lnTo>
                  <a:lnTo>
                    <a:pt x="58163" y="140440"/>
                  </a:lnTo>
                  <a:lnTo>
                    <a:pt x="69253" y="142697"/>
                  </a:lnTo>
                  <a:lnTo>
                    <a:pt x="81007" y="143803"/>
                  </a:lnTo>
                  <a:lnTo>
                    <a:pt x="95576" y="142741"/>
                  </a:lnTo>
                  <a:lnTo>
                    <a:pt x="116741" y="137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51994" y="423221"/>
              <a:ext cx="117126" cy="177774"/>
            </a:xfrm>
            <a:custGeom>
              <a:avLst/>
              <a:gdLst/>
              <a:ahLst/>
              <a:cxnLst/>
              <a:rect l="0" t="0" r="0" b="0"/>
              <a:pathLst>
                <a:path w="117126" h="177774">
                  <a:moveTo>
                    <a:pt x="11840" y="71618"/>
                  </a:moveTo>
                  <a:lnTo>
                    <a:pt x="26375" y="71551"/>
                  </a:lnTo>
                  <a:lnTo>
                    <a:pt x="39006" y="70911"/>
                  </a:lnTo>
                  <a:lnTo>
                    <a:pt x="50910" y="69610"/>
                  </a:lnTo>
                  <a:lnTo>
                    <a:pt x="62392" y="67577"/>
                  </a:lnTo>
                  <a:lnTo>
                    <a:pt x="73584" y="64612"/>
                  </a:lnTo>
                  <a:lnTo>
                    <a:pt x="84553" y="60688"/>
                  </a:lnTo>
                  <a:lnTo>
                    <a:pt x="94704" y="55766"/>
                  </a:lnTo>
                  <a:lnTo>
                    <a:pt x="102853" y="49714"/>
                  </a:lnTo>
                  <a:lnTo>
                    <a:pt x="108505" y="42574"/>
                  </a:lnTo>
                  <a:lnTo>
                    <a:pt x="111483" y="34679"/>
                  </a:lnTo>
                  <a:lnTo>
                    <a:pt x="111594" y="26542"/>
                  </a:lnTo>
                  <a:lnTo>
                    <a:pt x="109031" y="18493"/>
                  </a:lnTo>
                  <a:lnTo>
                    <a:pt x="104092" y="11143"/>
                  </a:lnTo>
                  <a:lnTo>
                    <a:pt x="96981" y="5424"/>
                  </a:lnTo>
                  <a:lnTo>
                    <a:pt x="88030" y="1701"/>
                  </a:lnTo>
                  <a:lnTo>
                    <a:pt x="77957" y="0"/>
                  </a:lnTo>
                  <a:lnTo>
                    <a:pt x="67747" y="288"/>
                  </a:lnTo>
                  <a:lnTo>
                    <a:pt x="57961" y="2332"/>
                  </a:lnTo>
                  <a:lnTo>
                    <a:pt x="48766" y="5786"/>
                  </a:lnTo>
                  <a:lnTo>
                    <a:pt x="40130" y="10304"/>
                  </a:lnTo>
                  <a:lnTo>
                    <a:pt x="31955" y="15598"/>
                  </a:lnTo>
                  <a:lnTo>
                    <a:pt x="24294" y="21607"/>
                  </a:lnTo>
                  <a:lnTo>
                    <a:pt x="17360" y="28471"/>
                  </a:lnTo>
                  <a:lnTo>
                    <a:pt x="11218" y="36205"/>
                  </a:lnTo>
                  <a:lnTo>
                    <a:pt x="6108" y="44856"/>
                  </a:lnTo>
                  <a:lnTo>
                    <a:pt x="2506" y="54574"/>
                  </a:lnTo>
                  <a:lnTo>
                    <a:pt x="530" y="65334"/>
                  </a:lnTo>
                  <a:lnTo>
                    <a:pt x="0" y="76813"/>
                  </a:lnTo>
                  <a:lnTo>
                    <a:pt x="625" y="88511"/>
                  </a:lnTo>
                  <a:lnTo>
                    <a:pt x="2121" y="100118"/>
                  </a:lnTo>
                  <a:lnTo>
                    <a:pt x="4411" y="111520"/>
                  </a:lnTo>
                  <a:lnTo>
                    <a:pt x="7617" y="122709"/>
                  </a:lnTo>
                  <a:lnTo>
                    <a:pt x="11738" y="133708"/>
                  </a:lnTo>
                  <a:lnTo>
                    <a:pt x="16810" y="144229"/>
                  </a:lnTo>
                  <a:lnTo>
                    <a:pt x="22971" y="153696"/>
                  </a:lnTo>
                  <a:lnTo>
                    <a:pt x="30193" y="161871"/>
                  </a:lnTo>
                  <a:lnTo>
                    <a:pt x="38315" y="168513"/>
                  </a:lnTo>
                  <a:lnTo>
                    <a:pt x="47137" y="173226"/>
                  </a:lnTo>
                  <a:lnTo>
                    <a:pt x="56472" y="175991"/>
                  </a:lnTo>
                  <a:lnTo>
                    <a:pt x="66104" y="177235"/>
                  </a:lnTo>
                  <a:lnTo>
                    <a:pt x="76935" y="177773"/>
                  </a:lnTo>
                  <a:lnTo>
                    <a:pt x="92149" y="177653"/>
                  </a:lnTo>
                  <a:lnTo>
                    <a:pt x="117125" y="176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55339" y="379025"/>
              <a:ext cx="145997" cy="221100"/>
            </a:xfrm>
            <a:custGeom>
              <a:avLst/>
              <a:gdLst/>
              <a:ahLst/>
              <a:cxnLst/>
              <a:rect l="0" t="0" r="0" b="0"/>
              <a:pathLst>
                <a:path w="145997" h="221100">
                  <a:moveTo>
                    <a:pt x="103293" y="0"/>
                  </a:moveTo>
                  <a:lnTo>
                    <a:pt x="91558" y="2934"/>
                  </a:lnTo>
                  <a:lnTo>
                    <a:pt x="80429" y="5716"/>
                  </a:lnTo>
                  <a:lnTo>
                    <a:pt x="68839" y="8621"/>
                  </a:lnTo>
                  <a:lnTo>
                    <a:pt x="57024" y="11834"/>
                  </a:lnTo>
                  <a:lnTo>
                    <a:pt x="45660" y="15647"/>
                  </a:lnTo>
                  <a:lnTo>
                    <a:pt x="35115" y="20169"/>
                  </a:lnTo>
                  <a:lnTo>
                    <a:pt x="25587" y="25505"/>
                  </a:lnTo>
                  <a:lnTo>
                    <a:pt x="17264" y="31841"/>
                  </a:lnTo>
                  <a:lnTo>
                    <a:pt x="10128" y="39175"/>
                  </a:lnTo>
                  <a:lnTo>
                    <a:pt x="4489" y="47201"/>
                  </a:lnTo>
                  <a:lnTo>
                    <a:pt x="1050" y="55426"/>
                  </a:lnTo>
                  <a:lnTo>
                    <a:pt x="0" y="63543"/>
                  </a:lnTo>
                  <a:lnTo>
                    <a:pt x="1243" y="71279"/>
                  </a:lnTo>
                  <a:lnTo>
                    <a:pt x="4660" y="78321"/>
                  </a:lnTo>
                  <a:lnTo>
                    <a:pt x="9962" y="84568"/>
                  </a:lnTo>
                  <a:lnTo>
                    <a:pt x="16926" y="89932"/>
                  </a:lnTo>
                  <a:lnTo>
                    <a:pt x="25488" y="94245"/>
                  </a:lnTo>
                  <a:lnTo>
                    <a:pt x="35464" y="97518"/>
                  </a:lnTo>
                  <a:lnTo>
                    <a:pt x="46584" y="99905"/>
                  </a:lnTo>
                  <a:lnTo>
                    <a:pt x="58570" y="101598"/>
                  </a:lnTo>
                  <a:lnTo>
                    <a:pt x="71180" y="102787"/>
                  </a:lnTo>
                  <a:lnTo>
                    <a:pt x="83900" y="103944"/>
                  </a:lnTo>
                  <a:lnTo>
                    <a:pt x="95981" y="105794"/>
                  </a:lnTo>
                  <a:lnTo>
                    <a:pt x="107060" y="108680"/>
                  </a:lnTo>
                  <a:lnTo>
                    <a:pt x="116974" y="112757"/>
                  </a:lnTo>
                  <a:lnTo>
                    <a:pt x="125569" y="118169"/>
                  </a:lnTo>
                  <a:lnTo>
                    <a:pt x="132897" y="124848"/>
                  </a:lnTo>
                  <a:lnTo>
                    <a:pt x="138836" y="132587"/>
                  </a:lnTo>
                  <a:lnTo>
                    <a:pt x="143012" y="141143"/>
                  </a:lnTo>
                  <a:lnTo>
                    <a:pt x="145374" y="150297"/>
                  </a:lnTo>
                  <a:lnTo>
                    <a:pt x="145996" y="159712"/>
                  </a:lnTo>
                  <a:lnTo>
                    <a:pt x="144902" y="168951"/>
                  </a:lnTo>
                  <a:lnTo>
                    <a:pt x="142274" y="177788"/>
                  </a:lnTo>
                  <a:lnTo>
                    <a:pt x="138240" y="186026"/>
                  </a:lnTo>
                  <a:lnTo>
                    <a:pt x="132791" y="193413"/>
                  </a:lnTo>
                  <a:lnTo>
                    <a:pt x="126050" y="199896"/>
                  </a:lnTo>
                  <a:lnTo>
                    <a:pt x="118084" y="205419"/>
                  </a:lnTo>
                  <a:lnTo>
                    <a:pt x="108835" y="209840"/>
                  </a:lnTo>
                  <a:lnTo>
                    <a:pt x="98394" y="213185"/>
                  </a:lnTo>
                  <a:lnTo>
                    <a:pt x="86999" y="215625"/>
                  </a:lnTo>
                  <a:lnTo>
                    <a:pt x="73518" y="217619"/>
                  </a:lnTo>
                  <a:lnTo>
                    <a:pt x="53414" y="219343"/>
                  </a:lnTo>
                  <a:lnTo>
                    <a:pt x="19065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8984" y="684389"/>
              <a:ext cx="3369120" cy="147363"/>
            </a:xfrm>
            <a:custGeom>
              <a:avLst/>
              <a:gdLst/>
              <a:ahLst/>
              <a:cxnLst/>
              <a:rect l="0" t="0" r="0" b="0"/>
              <a:pathLst>
                <a:path w="3369120" h="147363">
                  <a:moveTo>
                    <a:pt x="3369119" y="21020"/>
                  </a:moveTo>
                  <a:lnTo>
                    <a:pt x="3357384" y="21020"/>
                  </a:lnTo>
                  <a:lnTo>
                    <a:pt x="3346255" y="21020"/>
                  </a:lnTo>
                  <a:lnTo>
                    <a:pt x="3334657" y="21015"/>
                  </a:lnTo>
                  <a:lnTo>
                    <a:pt x="3322496" y="20842"/>
                  </a:lnTo>
                  <a:lnTo>
                    <a:pt x="3309836" y="20194"/>
                  </a:lnTo>
                  <a:lnTo>
                    <a:pt x="3296775" y="18945"/>
                  </a:lnTo>
                  <a:lnTo>
                    <a:pt x="3283250" y="17293"/>
                  </a:lnTo>
                  <a:lnTo>
                    <a:pt x="3269036" y="15644"/>
                  </a:lnTo>
                  <a:lnTo>
                    <a:pt x="3254068" y="14242"/>
                  </a:lnTo>
                  <a:lnTo>
                    <a:pt x="3238424" y="13149"/>
                  </a:lnTo>
                  <a:lnTo>
                    <a:pt x="3222237" y="12341"/>
                  </a:lnTo>
                  <a:lnTo>
                    <a:pt x="3205643" y="11763"/>
                  </a:lnTo>
                  <a:lnTo>
                    <a:pt x="3188753" y="11358"/>
                  </a:lnTo>
                  <a:lnTo>
                    <a:pt x="3171656" y="11079"/>
                  </a:lnTo>
                  <a:lnTo>
                    <a:pt x="3154404" y="10887"/>
                  </a:lnTo>
                  <a:lnTo>
                    <a:pt x="3136717" y="10758"/>
                  </a:lnTo>
                  <a:lnTo>
                    <a:pt x="3118012" y="10670"/>
                  </a:lnTo>
                  <a:lnTo>
                    <a:pt x="3098056" y="10606"/>
                  </a:lnTo>
                  <a:lnTo>
                    <a:pt x="3077092" y="10394"/>
                  </a:lnTo>
                  <a:lnTo>
                    <a:pt x="3055642" y="9719"/>
                  </a:lnTo>
                  <a:lnTo>
                    <a:pt x="3034059" y="8453"/>
                  </a:lnTo>
                  <a:lnTo>
                    <a:pt x="3012346" y="6788"/>
                  </a:lnTo>
                  <a:lnTo>
                    <a:pt x="2990251" y="5132"/>
                  </a:lnTo>
                  <a:lnTo>
                    <a:pt x="2967660" y="3724"/>
                  </a:lnTo>
                  <a:lnTo>
                    <a:pt x="2945083" y="2628"/>
                  </a:lnTo>
                  <a:lnTo>
                    <a:pt x="2923524" y="1817"/>
                  </a:lnTo>
                  <a:lnTo>
                    <a:pt x="2903466" y="1238"/>
                  </a:lnTo>
                  <a:lnTo>
                    <a:pt x="2884896" y="832"/>
                  </a:lnTo>
                  <a:lnTo>
                    <a:pt x="2867575" y="551"/>
                  </a:lnTo>
                  <a:lnTo>
                    <a:pt x="2851205" y="360"/>
                  </a:lnTo>
                  <a:lnTo>
                    <a:pt x="2835039" y="230"/>
                  </a:lnTo>
                  <a:lnTo>
                    <a:pt x="2817952" y="142"/>
                  </a:lnTo>
                  <a:lnTo>
                    <a:pt x="2799416" y="87"/>
                  </a:lnTo>
                  <a:lnTo>
                    <a:pt x="2779911" y="220"/>
                  </a:lnTo>
                  <a:lnTo>
                    <a:pt x="2760585" y="842"/>
                  </a:lnTo>
                  <a:lnTo>
                    <a:pt x="2742108" y="2073"/>
                  </a:lnTo>
                  <a:lnTo>
                    <a:pt x="2724637" y="3714"/>
                  </a:lnTo>
                  <a:lnTo>
                    <a:pt x="2708072" y="5354"/>
                  </a:lnTo>
                  <a:lnTo>
                    <a:pt x="2692230" y="6747"/>
                  </a:lnTo>
                  <a:lnTo>
                    <a:pt x="2676931" y="7663"/>
                  </a:lnTo>
                  <a:lnTo>
                    <a:pt x="2662023" y="7821"/>
                  </a:lnTo>
                  <a:lnTo>
                    <a:pt x="2647392" y="7149"/>
                  </a:lnTo>
                  <a:lnTo>
                    <a:pt x="2632951" y="5900"/>
                  </a:lnTo>
                  <a:lnTo>
                    <a:pt x="2618640" y="4530"/>
                  </a:lnTo>
                  <a:lnTo>
                    <a:pt x="2604415" y="3318"/>
                  </a:lnTo>
                  <a:lnTo>
                    <a:pt x="2590081" y="2355"/>
                  </a:lnTo>
                  <a:lnTo>
                    <a:pt x="2575313" y="1634"/>
                  </a:lnTo>
                  <a:lnTo>
                    <a:pt x="2559971" y="1115"/>
                  </a:lnTo>
                  <a:lnTo>
                    <a:pt x="2544243" y="750"/>
                  </a:lnTo>
                  <a:lnTo>
                    <a:pt x="2528533" y="497"/>
                  </a:lnTo>
                  <a:lnTo>
                    <a:pt x="2513076" y="323"/>
                  </a:lnTo>
                  <a:lnTo>
                    <a:pt x="2497933" y="205"/>
                  </a:lnTo>
                  <a:lnTo>
                    <a:pt x="2483080" y="126"/>
                  </a:lnTo>
                  <a:lnTo>
                    <a:pt x="2468454" y="72"/>
                  </a:lnTo>
                  <a:lnTo>
                    <a:pt x="2453835" y="36"/>
                  </a:lnTo>
                  <a:lnTo>
                    <a:pt x="2438868" y="12"/>
                  </a:lnTo>
                  <a:lnTo>
                    <a:pt x="2423384" y="0"/>
                  </a:lnTo>
                  <a:lnTo>
                    <a:pt x="2407389" y="162"/>
                  </a:lnTo>
                  <a:lnTo>
                    <a:pt x="2390967" y="803"/>
                  </a:lnTo>
                  <a:lnTo>
                    <a:pt x="2374218" y="2047"/>
                  </a:lnTo>
                  <a:lnTo>
                    <a:pt x="2357395" y="3696"/>
                  </a:lnTo>
                  <a:lnTo>
                    <a:pt x="2340874" y="5342"/>
                  </a:lnTo>
                  <a:lnTo>
                    <a:pt x="2324832" y="6744"/>
                  </a:lnTo>
                  <a:lnTo>
                    <a:pt x="2309112" y="7836"/>
                  </a:lnTo>
                  <a:lnTo>
                    <a:pt x="2293330" y="8643"/>
                  </a:lnTo>
                  <a:lnTo>
                    <a:pt x="2277264" y="9221"/>
                  </a:lnTo>
                  <a:lnTo>
                    <a:pt x="2260863" y="9625"/>
                  </a:lnTo>
                  <a:lnTo>
                    <a:pt x="2244158" y="9905"/>
                  </a:lnTo>
                  <a:lnTo>
                    <a:pt x="2227213" y="10100"/>
                  </a:lnTo>
                  <a:lnTo>
                    <a:pt x="2210086" y="10403"/>
                  </a:lnTo>
                  <a:lnTo>
                    <a:pt x="2192829" y="11139"/>
                  </a:lnTo>
                  <a:lnTo>
                    <a:pt x="2175479" y="12446"/>
                  </a:lnTo>
                  <a:lnTo>
                    <a:pt x="2158066" y="14139"/>
                  </a:lnTo>
                  <a:lnTo>
                    <a:pt x="2140610" y="15813"/>
                  </a:lnTo>
                  <a:lnTo>
                    <a:pt x="2123123" y="17238"/>
                  </a:lnTo>
                  <a:lnTo>
                    <a:pt x="2105617" y="18516"/>
                  </a:lnTo>
                  <a:lnTo>
                    <a:pt x="2088096" y="19980"/>
                  </a:lnTo>
                  <a:lnTo>
                    <a:pt x="2070568" y="21812"/>
                  </a:lnTo>
                  <a:lnTo>
                    <a:pt x="2053032" y="23873"/>
                  </a:lnTo>
                  <a:lnTo>
                    <a:pt x="2035493" y="25803"/>
                  </a:lnTo>
                  <a:lnTo>
                    <a:pt x="2017951" y="27399"/>
                  </a:lnTo>
                  <a:lnTo>
                    <a:pt x="2000407" y="28622"/>
                  </a:lnTo>
                  <a:lnTo>
                    <a:pt x="1982862" y="29519"/>
                  </a:lnTo>
                  <a:lnTo>
                    <a:pt x="1965317" y="30156"/>
                  </a:lnTo>
                  <a:lnTo>
                    <a:pt x="1947770" y="30601"/>
                  </a:lnTo>
                  <a:lnTo>
                    <a:pt x="1930223" y="30907"/>
                  </a:lnTo>
                  <a:lnTo>
                    <a:pt x="1912672" y="31116"/>
                  </a:lnTo>
                  <a:lnTo>
                    <a:pt x="1894952" y="31258"/>
                  </a:lnTo>
                  <a:lnTo>
                    <a:pt x="1876756" y="31354"/>
                  </a:lnTo>
                  <a:lnTo>
                    <a:pt x="1857960" y="31418"/>
                  </a:lnTo>
                  <a:lnTo>
                    <a:pt x="1838760" y="31461"/>
                  </a:lnTo>
                  <a:lnTo>
                    <a:pt x="1819564" y="31490"/>
                  </a:lnTo>
                  <a:lnTo>
                    <a:pt x="1800614" y="31514"/>
                  </a:lnTo>
                  <a:lnTo>
                    <a:pt x="1781974" y="31700"/>
                  </a:lnTo>
                  <a:lnTo>
                    <a:pt x="1763618" y="32357"/>
                  </a:lnTo>
                  <a:lnTo>
                    <a:pt x="1745493" y="33611"/>
                  </a:lnTo>
                  <a:lnTo>
                    <a:pt x="1727540" y="35268"/>
                  </a:lnTo>
                  <a:lnTo>
                    <a:pt x="1709713" y="36919"/>
                  </a:lnTo>
                  <a:lnTo>
                    <a:pt x="1691970" y="38323"/>
                  </a:lnTo>
                  <a:lnTo>
                    <a:pt x="1674120" y="39417"/>
                  </a:lnTo>
                  <a:lnTo>
                    <a:pt x="1655836" y="40226"/>
                  </a:lnTo>
                  <a:lnTo>
                    <a:pt x="1636981" y="40809"/>
                  </a:lnTo>
                  <a:lnTo>
                    <a:pt x="1617742" y="41387"/>
                  </a:lnTo>
                  <a:lnTo>
                    <a:pt x="1598519" y="42315"/>
                  </a:lnTo>
                  <a:lnTo>
                    <a:pt x="1579551" y="43755"/>
                  </a:lnTo>
                  <a:lnTo>
                    <a:pt x="1560899" y="45537"/>
                  </a:lnTo>
                  <a:lnTo>
                    <a:pt x="1542536" y="47273"/>
                  </a:lnTo>
                  <a:lnTo>
                    <a:pt x="1524405" y="48740"/>
                  </a:lnTo>
                  <a:lnTo>
                    <a:pt x="1506449" y="50045"/>
                  </a:lnTo>
                  <a:lnTo>
                    <a:pt x="1488620" y="51528"/>
                  </a:lnTo>
                  <a:lnTo>
                    <a:pt x="1470879" y="53372"/>
                  </a:lnTo>
                  <a:lnTo>
                    <a:pt x="1453201" y="55442"/>
                  </a:lnTo>
                  <a:lnTo>
                    <a:pt x="1435565" y="57378"/>
                  </a:lnTo>
                  <a:lnTo>
                    <a:pt x="1417954" y="58977"/>
                  </a:lnTo>
                  <a:lnTo>
                    <a:pt x="1400193" y="60203"/>
                  </a:lnTo>
                  <a:lnTo>
                    <a:pt x="1381971" y="61101"/>
                  </a:lnTo>
                  <a:lnTo>
                    <a:pt x="1363157" y="61740"/>
                  </a:lnTo>
                  <a:lnTo>
                    <a:pt x="1343945" y="62185"/>
                  </a:lnTo>
                  <a:lnTo>
                    <a:pt x="1324741" y="62492"/>
                  </a:lnTo>
                  <a:lnTo>
                    <a:pt x="1305785" y="62701"/>
                  </a:lnTo>
                  <a:lnTo>
                    <a:pt x="1287141" y="62843"/>
                  </a:lnTo>
                  <a:lnTo>
                    <a:pt x="1268784" y="62939"/>
                  </a:lnTo>
                  <a:lnTo>
                    <a:pt x="1250656" y="63008"/>
                  </a:lnTo>
                  <a:lnTo>
                    <a:pt x="1232703" y="63224"/>
                  </a:lnTo>
                  <a:lnTo>
                    <a:pt x="1214875" y="63901"/>
                  </a:lnTo>
                  <a:lnTo>
                    <a:pt x="1197136" y="65169"/>
                  </a:lnTo>
                  <a:lnTo>
                    <a:pt x="1179459" y="66835"/>
                  </a:lnTo>
                  <a:lnTo>
                    <a:pt x="1161823" y="68492"/>
                  </a:lnTo>
                  <a:lnTo>
                    <a:pt x="1144212" y="69900"/>
                  </a:lnTo>
                  <a:lnTo>
                    <a:pt x="1126452" y="70997"/>
                  </a:lnTo>
                  <a:lnTo>
                    <a:pt x="1108230" y="71808"/>
                  </a:lnTo>
                  <a:lnTo>
                    <a:pt x="1089416" y="72387"/>
                  </a:lnTo>
                  <a:lnTo>
                    <a:pt x="1070203" y="72793"/>
                  </a:lnTo>
                  <a:lnTo>
                    <a:pt x="1051000" y="73074"/>
                  </a:lnTo>
                  <a:lnTo>
                    <a:pt x="1032044" y="73270"/>
                  </a:lnTo>
                  <a:lnTo>
                    <a:pt x="1013400" y="73573"/>
                  </a:lnTo>
                  <a:lnTo>
                    <a:pt x="995043" y="74309"/>
                  </a:lnTo>
                  <a:lnTo>
                    <a:pt x="976915" y="75617"/>
                  </a:lnTo>
                  <a:lnTo>
                    <a:pt x="958962" y="77309"/>
                  </a:lnTo>
                  <a:lnTo>
                    <a:pt x="941134" y="78984"/>
                  </a:lnTo>
                  <a:lnTo>
                    <a:pt x="923391" y="80405"/>
                  </a:lnTo>
                  <a:lnTo>
                    <a:pt x="905540" y="81509"/>
                  </a:lnTo>
                  <a:lnTo>
                    <a:pt x="887257" y="82325"/>
                  </a:lnTo>
                  <a:lnTo>
                    <a:pt x="868401" y="82909"/>
                  </a:lnTo>
                  <a:lnTo>
                    <a:pt x="849161" y="83317"/>
                  </a:lnTo>
                  <a:lnTo>
                    <a:pt x="829939" y="83599"/>
                  </a:lnTo>
                  <a:lnTo>
                    <a:pt x="810971" y="83792"/>
                  </a:lnTo>
                  <a:lnTo>
                    <a:pt x="792319" y="83923"/>
                  </a:lnTo>
                  <a:lnTo>
                    <a:pt x="773955" y="84011"/>
                  </a:lnTo>
                  <a:lnTo>
                    <a:pt x="755825" y="84075"/>
                  </a:lnTo>
                  <a:lnTo>
                    <a:pt x="737869" y="84288"/>
                  </a:lnTo>
                  <a:lnTo>
                    <a:pt x="720039" y="84963"/>
                  </a:lnTo>
                  <a:lnTo>
                    <a:pt x="702299" y="86229"/>
                  </a:lnTo>
                  <a:lnTo>
                    <a:pt x="684621" y="87894"/>
                  </a:lnTo>
                  <a:lnTo>
                    <a:pt x="666985" y="89550"/>
                  </a:lnTo>
                  <a:lnTo>
                    <a:pt x="649373" y="90958"/>
                  </a:lnTo>
                  <a:lnTo>
                    <a:pt x="631613" y="92055"/>
                  </a:lnTo>
                  <a:lnTo>
                    <a:pt x="613390" y="92865"/>
                  </a:lnTo>
                  <a:lnTo>
                    <a:pt x="594576" y="93445"/>
                  </a:lnTo>
                  <a:lnTo>
                    <a:pt x="575364" y="93851"/>
                  </a:lnTo>
                  <a:lnTo>
                    <a:pt x="556161" y="94131"/>
                  </a:lnTo>
                  <a:lnTo>
                    <a:pt x="537205" y="94327"/>
                  </a:lnTo>
                  <a:lnTo>
                    <a:pt x="518561" y="94630"/>
                  </a:lnTo>
                  <a:lnTo>
                    <a:pt x="500203" y="95366"/>
                  </a:lnTo>
                  <a:lnTo>
                    <a:pt x="482072" y="96674"/>
                  </a:lnTo>
                  <a:lnTo>
                    <a:pt x="463945" y="98366"/>
                  </a:lnTo>
                  <a:lnTo>
                    <a:pt x="445469" y="100041"/>
                  </a:lnTo>
                  <a:lnTo>
                    <a:pt x="426481" y="101466"/>
                  </a:lnTo>
                  <a:lnTo>
                    <a:pt x="407151" y="102744"/>
                  </a:lnTo>
                  <a:lnTo>
                    <a:pt x="387868" y="104208"/>
                  </a:lnTo>
                  <a:lnTo>
                    <a:pt x="368858" y="106040"/>
                  </a:lnTo>
                  <a:lnTo>
                    <a:pt x="350178" y="108101"/>
                  </a:lnTo>
                  <a:lnTo>
                    <a:pt x="331796" y="110031"/>
                  </a:lnTo>
                  <a:lnTo>
                    <a:pt x="313648" y="111631"/>
                  </a:lnTo>
                  <a:lnTo>
                    <a:pt x="295511" y="113028"/>
                  </a:lnTo>
                  <a:lnTo>
                    <a:pt x="277028" y="114572"/>
                  </a:lnTo>
                  <a:lnTo>
                    <a:pt x="258035" y="116459"/>
                  </a:lnTo>
                  <a:lnTo>
                    <a:pt x="238702" y="118556"/>
                  </a:lnTo>
                  <a:lnTo>
                    <a:pt x="219416" y="120511"/>
                  </a:lnTo>
                  <a:lnTo>
                    <a:pt x="200405" y="122127"/>
                  </a:lnTo>
                  <a:lnTo>
                    <a:pt x="181724" y="123534"/>
                  </a:lnTo>
                  <a:lnTo>
                    <a:pt x="163342" y="125086"/>
                  </a:lnTo>
                  <a:lnTo>
                    <a:pt x="145198" y="126977"/>
                  </a:lnTo>
                  <a:lnTo>
                    <a:pt x="127233" y="129078"/>
                  </a:lnTo>
                  <a:lnTo>
                    <a:pt x="109398" y="131035"/>
                  </a:lnTo>
                  <a:lnTo>
                    <a:pt x="91668" y="132653"/>
                  </a:lnTo>
                  <a:lnTo>
                    <a:pt x="74386" y="134093"/>
                  </a:lnTo>
                  <a:lnTo>
                    <a:pt x="56354" y="136034"/>
                  </a:lnTo>
                  <a:lnTo>
                    <a:pt x="33750" y="139763"/>
                  </a:lnTo>
                  <a:lnTo>
                    <a:pt x="0" y="147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168663" y="1122890"/>
            <a:ext cx="1019829" cy="528053"/>
            <a:chOff x="1168663" y="1122890"/>
            <a:chExt cx="1019829" cy="528053"/>
          </a:xfrm>
        </p:grpSpPr>
        <p:sp>
          <p:nvSpPr>
            <p:cNvPr id="22" name="Freeform 21"/>
            <p:cNvSpPr/>
            <p:nvPr/>
          </p:nvSpPr>
          <p:spPr>
            <a:xfrm>
              <a:off x="1168663" y="135817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78" y="67"/>
                  </a:lnTo>
                  <a:lnTo>
                    <a:pt x="92949" y="707"/>
                  </a:lnTo>
                  <a:lnTo>
                    <a:pt x="81355" y="2003"/>
                  </a:lnTo>
                  <a:lnTo>
                    <a:pt x="69367" y="3863"/>
                  </a:lnTo>
                  <a:lnTo>
                    <a:pt x="57355" y="6180"/>
                  </a:lnTo>
                  <a:lnTo>
                    <a:pt x="45566" y="8842"/>
                  </a:lnTo>
                  <a:lnTo>
                    <a:pt x="34519" y="11604"/>
                  </a:lnTo>
                  <a:lnTo>
                    <a:pt x="23995" y="14362"/>
                  </a:lnTo>
                  <a:lnTo>
                    <a:pt x="13072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32446" y="1163663"/>
              <a:ext cx="315285" cy="487280"/>
            </a:xfrm>
            <a:custGeom>
              <a:avLst/>
              <a:gdLst/>
              <a:ahLst/>
              <a:cxnLst/>
              <a:rect l="0" t="0" r="0" b="0"/>
              <a:pathLst>
                <a:path w="315285" h="487280">
                  <a:moveTo>
                    <a:pt x="209999" y="99756"/>
                  </a:moveTo>
                  <a:lnTo>
                    <a:pt x="207065" y="88088"/>
                  </a:lnTo>
                  <a:lnTo>
                    <a:pt x="204283" y="77599"/>
                  </a:lnTo>
                  <a:lnTo>
                    <a:pt x="201374" y="67307"/>
                  </a:lnTo>
                  <a:lnTo>
                    <a:pt x="197988" y="57351"/>
                  </a:lnTo>
                  <a:lnTo>
                    <a:pt x="193527" y="48304"/>
                  </a:lnTo>
                  <a:lnTo>
                    <a:pt x="187757" y="40416"/>
                  </a:lnTo>
                  <a:lnTo>
                    <a:pt x="180767" y="33466"/>
                  </a:lnTo>
                  <a:lnTo>
                    <a:pt x="172783" y="26953"/>
                  </a:lnTo>
                  <a:lnTo>
                    <a:pt x="164038" y="20541"/>
                  </a:lnTo>
                  <a:lnTo>
                    <a:pt x="154573" y="14403"/>
                  </a:lnTo>
                  <a:lnTo>
                    <a:pt x="144244" y="9106"/>
                  </a:lnTo>
                  <a:lnTo>
                    <a:pt x="133042" y="4916"/>
                  </a:lnTo>
                  <a:lnTo>
                    <a:pt x="121250" y="1950"/>
                  </a:lnTo>
                  <a:lnTo>
                    <a:pt x="109335" y="333"/>
                  </a:lnTo>
                  <a:lnTo>
                    <a:pt x="97585" y="0"/>
                  </a:lnTo>
                  <a:lnTo>
                    <a:pt x="86254" y="1066"/>
                  </a:lnTo>
                  <a:lnTo>
                    <a:pt x="75645" y="3901"/>
                  </a:lnTo>
                  <a:lnTo>
                    <a:pt x="65849" y="8557"/>
                  </a:lnTo>
                  <a:lnTo>
                    <a:pt x="56950" y="15123"/>
                  </a:lnTo>
                  <a:lnTo>
                    <a:pt x="49110" y="23882"/>
                  </a:lnTo>
                  <a:lnTo>
                    <a:pt x="42315" y="34776"/>
                  </a:lnTo>
                  <a:lnTo>
                    <a:pt x="36411" y="47482"/>
                  </a:lnTo>
                  <a:lnTo>
                    <a:pt x="31203" y="61597"/>
                  </a:lnTo>
                  <a:lnTo>
                    <a:pt x="26510" y="76746"/>
                  </a:lnTo>
                  <a:lnTo>
                    <a:pt x="22187" y="92305"/>
                  </a:lnTo>
                  <a:lnTo>
                    <a:pt x="18123" y="107435"/>
                  </a:lnTo>
                  <a:lnTo>
                    <a:pt x="14241" y="121731"/>
                  </a:lnTo>
                  <a:lnTo>
                    <a:pt x="10651" y="135634"/>
                  </a:lnTo>
                  <a:lnTo>
                    <a:pt x="7619" y="150190"/>
                  </a:lnTo>
                  <a:lnTo>
                    <a:pt x="5249" y="165954"/>
                  </a:lnTo>
                  <a:lnTo>
                    <a:pt x="3488" y="182987"/>
                  </a:lnTo>
                  <a:lnTo>
                    <a:pt x="2224" y="201112"/>
                  </a:lnTo>
                  <a:lnTo>
                    <a:pt x="1336" y="220085"/>
                  </a:lnTo>
                  <a:lnTo>
                    <a:pt x="722" y="239522"/>
                  </a:lnTo>
                  <a:lnTo>
                    <a:pt x="302" y="258936"/>
                  </a:lnTo>
                  <a:lnTo>
                    <a:pt x="21" y="278052"/>
                  </a:lnTo>
                  <a:lnTo>
                    <a:pt x="0" y="296479"/>
                  </a:lnTo>
                  <a:lnTo>
                    <a:pt x="519" y="313633"/>
                  </a:lnTo>
                  <a:lnTo>
                    <a:pt x="1685" y="329319"/>
                  </a:lnTo>
                  <a:lnTo>
                    <a:pt x="3452" y="343666"/>
                  </a:lnTo>
                  <a:lnTo>
                    <a:pt x="5709" y="356932"/>
                  </a:lnTo>
                  <a:lnTo>
                    <a:pt x="8343" y="369385"/>
                  </a:lnTo>
                  <a:lnTo>
                    <a:pt x="11417" y="381413"/>
                  </a:lnTo>
                  <a:lnTo>
                    <a:pt x="15158" y="393498"/>
                  </a:lnTo>
                  <a:lnTo>
                    <a:pt x="19638" y="405887"/>
                  </a:lnTo>
                  <a:lnTo>
                    <a:pt x="24781" y="418312"/>
                  </a:lnTo>
                  <a:lnTo>
                    <a:pt x="30458" y="430120"/>
                  </a:lnTo>
                  <a:lnTo>
                    <a:pt x="36542" y="440987"/>
                  </a:lnTo>
                  <a:lnTo>
                    <a:pt x="43084" y="450909"/>
                  </a:lnTo>
                  <a:lnTo>
                    <a:pt x="50308" y="460033"/>
                  </a:lnTo>
                  <a:lnTo>
                    <a:pt x="58279" y="468526"/>
                  </a:lnTo>
                  <a:lnTo>
                    <a:pt x="66920" y="476061"/>
                  </a:lnTo>
                  <a:lnTo>
                    <a:pt x="76098" y="481845"/>
                  </a:lnTo>
                  <a:lnTo>
                    <a:pt x="85681" y="485583"/>
                  </a:lnTo>
                  <a:lnTo>
                    <a:pt x="95557" y="487279"/>
                  </a:lnTo>
                  <a:lnTo>
                    <a:pt x="105639" y="486981"/>
                  </a:lnTo>
                  <a:lnTo>
                    <a:pt x="115860" y="484923"/>
                  </a:lnTo>
                  <a:lnTo>
                    <a:pt x="126011" y="481288"/>
                  </a:lnTo>
                  <a:lnTo>
                    <a:pt x="135753" y="476115"/>
                  </a:lnTo>
                  <a:lnTo>
                    <a:pt x="144932" y="469562"/>
                  </a:lnTo>
                  <a:lnTo>
                    <a:pt x="153400" y="461725"/>
                  </a:lnTo>
                  <a:lnTo>
                    <a:pt x="160942" y="452562"/>
                  </a:lnTo>
                  <a:lnTo>
                    <a:pt x="167529" y="442175"/>
                  </a:lnTo>
                  <a:lnTo>
                    <a:pt x="173122" y="430777"/>
                  </a:lnTo>
                  <a:lnTo>
                    <a:pt x="177589" y="418602"/>
                  </a:lnTo>
                  <a:lnTo>
                    <a:pt x="180961" y="405861"/>
                  </a:lnTo>
                  <a:lnTo>
                    <a:pt x="183244" y="392884"/>
                  </a:lnTo>
                  <a:lnTo>
                    <a:pt x="184336" y="380098"/>
                  </a:lnTo>
                  <a:lnTo>
                    <a:pt x="184293" y="367722"/>
                  </a:lnTo>
                  <a:lnTo>
                    <a:pt x="183300" y="355785"/>
                  </a:lnTo>
                  <a:lnTo>
                    <a:pt x="181571" y="344228"/>
                  </a:lnTo>
                  <a:lnTo>
                    <a:pt x="179290" y="332975"/>
                  </a:lnTo>
                  <a:lnTo>
                    <a:pt x="176285" y="322112"/>
                  </a:lnTo>
                  <a:lnTo>
                    <a:pt x="172058" y="311882"/>
                  </a:lnTo>
                  <a:lnTo>
                    <a:pt x="166434" y="302373"/>
                  </a:lnTo>
                  <a:lnTo>
                    <a:pt x="159538" y="293681"/>
                  </a:lnTo>
                  <a:lnTo>
                    <a:pt x="151614" y="285989"/>
                  </a:lnTo>
                  <a:lnTo>
                    <a:pt x="142940" y="279352"/>
                  </a:lnTo>
                  <a:lnTo>
                    <a:pt x="134774" y="275577"/>
                  </a:lnTo>
                  <a:lnTo>
                    <a:pt x="129597" y="276207"/>
                  </a:lnTo>
                  <a:lnTo>
                    <a:pt x="128640" y="279182"/>
                  </a:lnTo>
                  <a:lnTo>
                    <a:pt x="131271" y="283032"/>
                  </a:lnTo>
                  <a:lnTo>
                    <a:pt x="136647" y="286944"/>
                  </a:lnTo>
                  <a:lnTo>
                    <a:pt x="144261" y="290357"/>
                  </a:lnTo>
                  <a:lnTo>
                    <a:pt x="153665" y="293065"/>
                  </a:lnTo>
                  <a:lnTo>
                    <a:pt x="164433" y="295091"/>
                  </a:lnTo>
                  <a:lnTo>
                    <a:pt x="176201" y="296552"/>
                  </a:lnTo>
                  <a:lnTo>
                    <a:pt x="188685" y="297581"/>
                  </a:lnTo>
                  <a:lnTo>
                    <a:pt x="201835" y="298293"/>
                  </a:lnTo>
                  <a:lnTo>
                    <a:pt x="215803" y="298782"/>
                  </a:lnTo>
                  <a:lnTo>
                    <a:pt x="230596" y="299114"/>
                  </a:lnTo>
                  <a:lnTo>
                    <a:pt x="245730" y="299339"/>
                  </a:lnTo>
                  <a:lnTo>
                    <a:pt x="262005" y="299515"/>
                  </a:lnTo>
                  <a:lnTo>
                    <a:pt x="283087" y="299659"/>
                  </a:lnTo>
                  <a:lnTo>
                    <a:pt x="315284" y="299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44477" y="1442404"/>
              <a:ext cx="145497" cy="189762"/>
            </a:xfrm>
            <a:custGeom>
              <a:avLst/>
              <a:gdLst/>
              <a:ahLst/>
              <a:cxnLst/>
              <a:rect l="0" t="0" r="0" b="0"/>
              <a:pathLst>
                <a:path w="145497" h="189762">
                  <a:moveTo>
                    <a:pt x="108538" y="31585"/>
                  </a:moveTo>
                  <a:lnTo>
                    <a:pt x="96870" y="31652"/>
                  </a:lnTo>
                  <a:lnTo>
                    <a:pt x="86381" y="32292"/>
                  </a:lnTo>
                  <a:lnTo>
                    <a:pt x="76084" y="33593"/>
                  </a:lnTo>
                  <a:lnTo>
                    <a:pt x="65955" y="35626"/>
                  </a:lnTo>
                  <a:lnTo>
                    <a:pt x="56260" y="38591"/>
                  </a:lnTo>
                  <a:lnTo>
                    <a:pt x="47124" y="42515"/>
                  </a:lnTo>
                  <a:lnTo>
                    <a:pt x="38521" y="47437"/>
                  </a:lnTo>
                  <a:lnTo>
                    <a:pt x="30360" y="53489"/>
                  </a:lnTo>
                  <a:lnTo>
                    <a:pt x="22545" y="60638"/>
                  </a:lnTo>
                  <a:lnTo>
                    <a:pt x="15314" y="68879"/>
                  </a:lnTo>
                  <a:lnTo>
                    <a:pt x="9209" y="78313"/>
                  </a:lnTo>
                  <a:lnTo>
                    <a:pt x="4446" y="88872"/>
                  </a:lnTo>
                  <a:lnTo>
                    <a:pt x="1248" y="100047"/>
                  </a:lnTo>
                  <a:lnTo>
                    <a:pt x="0" y="111007"/>
                  </a:lnTo>
                  <a:lnTo>
                    <a:pt x="720" y="121304"/>
                  </a:lnTo>
                  <a:lnTo>
                    <a:pt x="3135" y="131013"/>
                  </a:lnTo>
                  <a:lnTo>
                    <a:pt x="6882" y="140527"/>
                  </a:lnTo>
                  <a:lnTo>
                    <a:pt x="11624" y="150105"/>
                  </a:lnTo>
                  <a:lnTo>
                    <a:pt x="17245" y="159521"/>
                  </a:lnTo>
                  <a:lnTo>
                    <a:pt x="23841" y="168172"/>
                  </a:lnTo>
                  <a:lnTo>
                    <a:pt x="31391" y="175763"/>
                  </a:lnTo>
                  <a:lnTo>
                    <a:pt x="39918" y="181996"/>
                  </a:lnTo>
                  <a:lnTo>
                    <a:pt x="49552" y="186428"/>
                  </a:lnTo>
                  <a:lnTo>
                    <a:pt x="60255" y="188990"/>
                  </a:lnTo>
                  <a:lnTo>
                    <a:pt x="71697" y="189761"/>
                  </a:lnTo>
                  <a:lnTo>
                    <a:pt x="83369" y="188774"/>
                  </a:lnTo>
                  <a:lnTo>
                    <a:pt x="94950" y="186220"/>
                  </a:lnTo>
                  <a:lnTo>
                    <a:pt x="105995" y="182237"/>
                  </a:lnTo>
                  <a:lnTo>
                    <a:pt x="115879" y="176824"/>
                  </a:lnTo>
                  <a:lnTo>
                    <a:pt x="124371" y="170106"/>
                  </a:lnTo>
                  <a:lnTo>
                    <a:pt x="131411" y="162157"/>
                  </a:lnTo>
                  <a:lnTo>
                    <a:pt x="136931" y="152919"/>
                  </a:lnTo>
                  <a:lnTo>
                    <a:pt x="141049" y="142481"/>
                  </a:lnTo>
                  <a:lnTo>
                    <a:pt x="143852" y="131048"/>
                  </a:lnTo>
                  <a:lnTo>
                    <a:pt x="145301" y="118850"/>
                  </a:lnTo>
                  <a:lnTo>
                    <a:pt x="145496" y="106090"/>
                  </a:lnTo>
                  <a:lnTo>
                    <a:pt x="144495" y="92929"/>
                  </a:lnTo>
                  <a:lnTo>
                    <a:pt x="142229" y="79488"/>
                  </a:lnTo>
                  <a:lnTo>
                    <a:pt x="138779" y="65868"/>
                  </a:lnTo>
                  <a:lnTo>
                    <a:pt x="134267" y="52544"/>
                  </a:lnTo>
                  <a:lnTo>
                    <a:pt x="128124" y="38956"/>
                  </a:lnTo>
                  <a:lnTo>
                    <a:pt x="117578" y="22794"/>
                  </a:lnTo>
                  <a:lnTo>
                    <a:pt x="980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39956" y="1273948"/>
              <a:ext cx="18345" cy="326384"/>
            </a:xfrm>
            <a:custGeom>
              <a:avLst/>
              <a:gdLst/>
              <a:ahLst/>
              <a:cxnLst/>
              <a:rect l="0" t="0" r="0" b="0"/>
              <a:pathLst>
                <a:path w="18345" h="326384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31"/>
                  </a:lnTo>
                  <a:lnTo>
                    <a:pt x="1890" y="72489"/>
                  </a:lnTo>
                  <a:lnTo>
                    <a:pt x="3254" y="84770"/>
                  </a:lnTo>
                  <a:lnTo>
                    <a:pt x="4463" y="98142"/>
                  </a:lnTo>
                  <a:lnTo>
                    <a:pt x="5425" y="112563"/>
                  </a:lnTo>
                  <a:lnTo>
                    <a:pt x="6145" y="127854"/>
                  </a:lnTo>
                  <a:lnTo>
                    <a:pt x="6664" y="143811"/>
                  </a:lnTo>
                  <a:lnTo>
                    <a:pt x="7029" y="160256"/>
                  </a:lnTo>
                  <a:lnTo>
                    <a:pt x="7282" y="177047"/>
                  </a:lnTo>
                  <a:lnTo>
                    <a:pt x="7460" y="194071"/>
                  </a:lnTo>
                  <a:lnTo>
                    <a:pt x="7751" y="210925"/>
                  </a:lnTo>
                  <a:lnTo>
                    <a:pt x="8479" y="226942"/>
                  </a:lnTo>
                  <a:lnTo>
                    <a:pt x="9781" y="241825"/>
                  </a:lnTo>
                  <a:lnTo>
                    <a:pt x="11478" y="255747"/>
                  </a:lnTo>
                  <a:lnTo>
                    <a:pt x="13333" y="270840"/>
                  </a:lnTo>
                  <a:lnTo>
                    <a:pt x="15510" y="291781"/>
                  </a:lnTo>
                  <a:lnTo>
                    <a:pt x="1834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26569" y="1122890"/>
              <a:ext cx="161923" cy="504893"/>
            </a:xfrm>
            <a:custGeom>
              <a:avLst/>
              <a:gdLst/>
              <a:ahLst/>
              <a:cxnLst/>
              <a:rect l="0" t="0" r="0" b="0"/>
              <a:pathLst>
                <a:path w="161923" h="504893">
                  <a:moveTo>
                    <a:pt x="100187" y="361628"/>
                  </a:moveTo>
                  <a:lnTo>
                    <a:pt x="94186" y="355961"/>
                  </a:lnTo>
                  <a:lnTo>
                    <a:pt x="87341" y="352317"/>
                  </a:lnTo>
                  <a:lnTo>
                    <a:pt x="78953" y="350412"/>
                  </a:lnTo>
                  <a:lnTo>
                    <a:pt x="69326" y="350084"/>
                  </a:lnTo>
                  <a:lnTo>
                    <a:pt x="59011" y="351351"/>
                  </a:lnTo>
                  <a:lnTo>
                    <a:pt x="48413" y="354081"/>
                  </a:lnTo>
                  <a:lnTo>
                    <a:pt x="38060" y="358174"/>
                  </a:lnTo>
                  <a:lnTo>
                    <a:pt x="28657" y="363658"/>
                  </a:lnTo>
                  <a:lnTo>
                    <a:pt x="20495" y="370425"/>
                  </a:lnTo>
                  <a:lnTo>
                    <a:pt x="13680" y="378576"/>
                  </a:lnTo>
                  <a:lnTo>
                    <a:pt x="8312" y="388482"/>
                  </a:lnTo>
                  <a:lnTo>
                    <a:pt x="4296" y="400181"/>
                  </a:lnTo>
                  <a:lnTo>
                    <a:pt x="1563" y="413274"/>
                  </a:lnTo>
                  <a:lnTo>
                    <a:pt x="160" y="427126"/>
                  </a:lnTo>
                  <a:lnTo>
                    <a:pt x="0" y="441284"/>
                  </a:lnTo>
                  <a:lnTo>
                    <a:pt x="1195" y="455194"/>
                  </a:lnTo>
                  <a:lnTo>
                    <a:pt x="4123" y="468148"/>
                  </a:lnTo>
                  <a:lnTo>
                    <a:pt x="8840" y="479841"/>
                  </a:lnTo>
                  <a:lnTo>
                    <a:pt x="15280" y="489843"/>
                  </a:lnTo>
                  <a:lnTo>
                    <a:pt x="23422" y="497439"/>
                  </a:lnTo>
                  <a:lnTo>
                    <a:pt x="33075" y="502465"/>
                  </a:lnTo>
                  <a:lnTo>
                    <a:pt x="43624" y="504892"/>
                  </a:lnTo>
                  <a:lnTo>
                    <a:pt x="54156" y="504568"/>
                  </a:lnTo>
                  <a:lnTo>
                    <a:pt x="64158" y="501681"/>
                  </a:lnTo>
                  <a:lnTo>
                    <a:pt x="73497" y="496509"/>
                  </a:lnTo>
                  <a:lnTo>
                    <a:pt x="82230" y="489234"/>
                  </a:lnTo>
                  <a:lnTo>
                    <a:pt x="90470" y="480165"/>
                  </a:lnTo>
                  <a:lnTo>
                    <a:pt x="98174" y="469843"/>
                  </a:lnTo>
                  <a:lnTo>
                    <a:pt x="105137" y="458931"/>
                  </a:lnTo>
                  <a:lnTo>
                    <a:pt x="111307" y="447847"/>
                  </a:lnTo>
                  <a:lnTo>
                    <a:pt x="116776" y="436457"/>
                  </a:lnTo>
                  <a:lnTo>
                    <a:pt x="121684" y="424212"/>
                  </a:lnTo>
                  <a:lnTo>
                    <a:pt x="126172" y="410868"/>
                  </a:lnTo>
                  <a:lnTo>
                    <a:pt x="130356" y="396804"/>
                  </a:lnTo>
                  <a:lnTo>
                    <a:pt x="134327" y="382816"/>
                  </a:lnTo>
                  <a:lnTo>
                    <a:pt x="138150" y="369350"/>
                  </a:lnTo>
                  <a:lnTo>
                    <a:pt x="141870" y="355867"/>
                  </a:lnTo>
                  <a:lnTo>
                    <a:pt x="145522" y="341076"/>
                  </a:lnTo>
                  <a:lnTo>
                    <a:pt x="149123" y="324343"/>
                  </a:lnTo>
                  <a:lnTo>
                    <a:pt x="152523" y="305678"/>
                  </a:lnTo>
                  <a:lnTo>
                    <a:pt x="155427" y="285388"/>
                  </a:lnTo>
                  <a:lnTo>
                    <a:pt x="157712" y="263843"/>
                  </a:lnTo>
                  <a:lnTo>
                    <a:pt x="159415" y="241374"/>
                  </a:lnTo>
                  <a:lnTo>
                    <a:pt x="160641" y="218248"/>
                  </a:lnTo>
                  <a:lnTo>
                    <a:pt x="161498" y="194680"/>
                  </a:lnTo>
                  <a:lnTo>
                    <a:pt x="161922" y="171468"/>
                  </a:lnTo>
                  <a:lnTo>
                    <a:pt x="161683" y="149942"/>
                  </a:lnTo>
                  <a:lnTo>
                    <a:pt x="160712" y="130680"/>
                  </a:lnTo>
                  <a:lnTo>
                    <a:pt x="159247" y="113272"/>
                  </a:lnTo>
                  <a:lnTo>
                    <a:pt x="157726" y="96730"/>
                  </a:lnTo>
                  <a:lnTo>
                    <a:pt x="156404" y="80380"/>
                  </a:lnTo>
                  <a:lnTo>
                    <a:pt x="155195" y="64242"/>
                  </a:lnTo>
                  <a:lnTo>
                    <a:pt x="153777" y="48837"/>
                  </a:lnTo>
                  <a:lnTo>
                    <a:pt x="151962" y="34447"/>
                  </a:lnTo>
                  <a:lnTo>
                    <a:pt x="149403" y="21697"/>
                  </a:lnTo>
                  <a:lnTo>
                    <a:pt x="145542" y="11656"/>
                  </a:lnTo>
                  <a:lnTo>
                    <a:pt x="140205" y="4664"/>
                  </a:lnTo>
                  <a:lnTo>
                    <a:pt x="133856" y="753"/>
                  </a:lnTo>
                  <a:lnTo>
                    <a:pt x="127371" y="0"/>
                  </a:lnTo>
                  <a:lnTo>
                    <a:pt x="121279" y="2135"/>
                  </a:lnTo>
                  <a:lnTo>
                    <a:pt x="115905" y="7124"/>
                  </a:lnTo>
                  <a:lnTo>
                    <a:pt x="111528" y="15332"/>
                  </a:lnTo>
                  <a:lnTo>
                    <a:pt x="108183" y="26669"/>
                  </a:lnTo>
                  <a:lnTo>
                    <a:pt x="105734" y="40820"/>
                  </a:lnTo>
                  <a:lnTo>
                    <a:pt x="103992" y="57509"/>
                  </a:lnTo>
                  <a:lnTo>
                    <a:pt x="102777" y="76326"/>
                  </a:lnTo>
                  <a:lnTo>
                    <a:pt x="101940" y="96807"/>
                  </a:lnTo>
                  <a:lnTo>
                    <a:pt x="101368" y="118524"/>
                  </a:lnTo>
                  <a:lnTo>
                    <a:pt x="100985" y="141128"/>
                  </a:lnTo>
                  <a:lnTo>
                    <a:pt x="100897" y="164355"/>
                  </a:lnTo>
                  <a:lnTo>
                    <a:pt x="101369" y="188013"/>
                  </a:lnTo>
                  <a:lnTo>
                    <a:pt x="102500" y="211953"/>
                  </a:lnTo>
                  <a:lnTo>
                    <a:pt x="104074" y="235589"/>
                  </a:lnTo>
                  <a:lnTo>
                    <a:pt x="105669" y="257934"/>
                  </a:lnTo>
                  <a:lnTo>
                    <a:pt x="107041" y="278550"/>
                  </a:lnTo>
                  <a:lnTo>
                    <a:pt x="108283" y="297344"/>
                  </a:lnTo>
                  <a:lnTo>
                    <a:pt x="109723" y="314289"/>
                  </a:lnTo>
                  <a:lnTo>
                    <a:pt x="111544" y="329579"/>
                  </a:lnTo>
                  <a:lnTo>
                    <a:pt x="113767" y="343528"/>
                  </a:lnTo>
                  <a:lnTo>
                    <a:pt x="116339" y="356460"/>
                  </a:lnTo>
                  <a:lnTo>
                    <a:pt x="119183" y="368656"/>
                  </a:lnTo>
                  <a:lnTo>
                    <a:pt x="122229" y="380497"/>
                  </a:lnTo>
                  <a:lnTo>
                    <a:pt x="125420" y="392448"/>
                  </a:lnTo>
                  <a:lnTo>
                    <a:pt x="128707" y="404734"/>
                  </a:lnTo>
                  <a:lnTo>
                    <a:pt x="131908" y="416795"/>
                  </a:lnTo>
                  <a:lnTo>
                    <a:pt x="135018" y="428572"/>
                  </a:lnTo>
                  <a:lnTo>
                    <a:pt x="138308" y="441104"/>
                  </a:lnTo>
                  <a:lnTo>
                    <a:pt x="142301" y="45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84435" y="2010943"/>
            <a:ext cx="1800374" cy="435857"/>
            <a:chOff x="1084435" y="2010943"/>
            <a:chExt cx="1800374" cy="435857"/>
          </a:xfrm>
        </p:grpSpPr>
        <p:sp>
          <p:nvSpPr>
            <p:cNvPr id="28" name="Freeform 27"/>
            <p:cNvSpPr/>
            <p:nvPr/>
          </p:nvSpPr>
          <p:spPr>
            <a:xfrm>
              <a:off x="1084435" y="221098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36" y="2000"/>
                  </a:lnTo>
                  <a:lnTo>
                    <a:pt x="100775" y="3687"/>
                  </a:lnTo>
                  <a:lnTo>
                    <a:pt x="88115" y="5355"/>
                  </a:lnTo>
                  <a:lnTo>
                    <a:pt x="75068" y="6768"/>
                  </a:lnTo>
                  <a:lnTo>
                    <a:pt x="61957" y="7868"/>
                  </a:lnTo>
                  <a:lnTo>
                    <a:pt x="47802" y="8800"/>
                  </a:lnTo>
                  <a:lnTo>
                    <a:pt x="29128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05575" y="2105699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2"/>
                  </a:lnTo>
                  <a:lnTo>
                    <a:pt x="177" y="62143"/>
                  </a:lnTo>
                  <a:lnTo>
                    <a:pt x="825" y="80284"/>
                  </a:lnTo>
                  <a:lnTo>
                    <a:pt x="2074" y="99266"/>
                  </a:lnTo>
                  <a:lnTo>
                    <a:pt x="3727" y="118707"/>
                  </a:lnTo>
                  <a:lnTo>
                    <a:pt x="5375" y="138122"/>
                  </a:lnTo>
                  <a:lnTo>
                    <a:pt x="6778" y="157244"/>
                  </a:lnTo>
                  <a:lnTo>
                    <a:pt x="7870" y="175843"/>
                  </a:lnTo>
                  <a:lnTo>
                    <a:pt x="8678" y="193646"/>
                  </a:lnTo>
                  <a:lnTo>
                    <a:pt x="9257" y="210580"/>
                  </a:lnTo>
                  <a:lnTo>
                    <a:pt x="9662" y="226721"/>
                  </a:lnTo>
                  <a:lnTo>
                    <a:pt x="9986" y="244084"/>
                  </a:lnTo>
                  <a:lnTo>
                    <a:pt x="10259" y="267550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37119" y="2010943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5996" y="2933"/>
                  </a:lnTo>
                  <a:lnTo>
                    <a:pt x="277650" y="5716"/>
                  </a:lnTo>
                  <a:lnTo>
                    <a:pt x="268946" y="8615"/>
                  </a:lnTo>
                  <a:lnTo>
                    <a:pt x="259653" y="11656"/>
                  </a:lnTo>
                  <a:lnTo>
                    <a:pt x="249509" y="14820"/>
                  </a:lnTo>
                  <a:lnTo>
                    <a:pt x="238460" y="18080"/>
                  </a:lnTo>
                  <a:lnTo>
                    <a:pt x="226447" y="21245"/>
                  </a:lnTo>
                  <a:lnTo>
                    <a:pt x="213328" y="23988"/>
                  </a:lnTo>
                  <a:lnTo>
                    <a:pt x="199133" y="26168"/>
                  </a:lnTo>
                  <a:lnTo>
                    <a:pt x="184025" y="27970"/>
                  </a:lnTo>
                  <a:lnTo>
                    <a:pt x="168206" y="29795"/>
                  </a:lnTo>
                  <a:lnTo>
                    <a:pt x="151867" y="31877"/>
                  </a:lnTo>
                  <a:lnTo>
                    <a:pt x="135319" y="34277"/>
                  </a:lnTo>
                  <a:lnTo>
                    <a:pt x="118984" y="36967"/>
                  </a:lnTo>
                  <a:lnTo>
                    <a:pt x="103077" y="39891"/>
                  </a:lnTo>
                  <a:lnTo>
                    <a:pt x="87785" y="42990"/>
                  </a:lnTo>
                  <a:lnTo>
                    <a:pt x="73356" y="46217"/>
                  </a:lnTo>
                  <a:lnTo>
                    <a:pt x="59843" y="49528"/>
                  </a:lnTo>
                  <a:lnTo>
                    <a:pt x="47393" y="52746"/>
                  </a:lnTo>
                  <a:lnTo>
                    <a:pt x="35009" y="55868"/>
                  </a:lnTo>
                  <a:lnTo>
                    <a:pt x="20486" y="591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05533" y="2368911"/>
              <a:ext cx="347442" cy="31587"/>
            </a:xfrm>
            <a:custGeom>
              <a:avLst/>
              <a:gdLst/>
              <a:ahLst/>
              <a:cxnLst/>
              <a:rect l="0" t="0" r="0" b="0"/>
              <a:pathLst>
                <a:path w="347442" h="31587">
                  <a:moveTo>
                    <a:pt x="347441" y="0"/>
                  </a:moveTo>
                  <a:lnTo>
                    <a:pt x="338572" y="2867"/>
                  </a:lnTo>
                  <a:lnTo>
                    <a:pt x="329585" y="5009"/>
                  </a:lnTo>
                  <a:lnTo>
                    <a:pt x="319590" y="6612"/>
                  </a:lnTo>
                  <a:lnTo>
                    <a:pt x="308610" y="7793"/>
                  </a:lnTo>
                  <a:lnTo>
                    <a:pt x="296798" y="8641"/>
                  </a:lnTo>
                  <a:lnTo>
                    <a:pt x="284335" y="9244"/>
                  </a:lnTo>
                  <a:lnTo>
                    <a:pt x="271225" y="9831"/>
                  </a:lnTo>
                  <a:lnTo>
                    <a:pt x="257295" y="10763"/>
                  </a:lnTo>
                  <a:lnTo>
                    <a:pt x="242525" y="12205"/>
                  </a:lnTo>
                  <a:lnTo>
                    <a:pt x="227184" y="13989"/>
                  </a:lnTo>
                  <a:lnTo>
                    <a:pt x="211734" y="15725"/>
                  </a:lnTo>
                  <a:lnTo>
                    <a:pt x="196452" y="17191"/>
                  </a:lnTo>
                  <a:lnTo>
                    <a:pt x="181427" y="18497"/>
                  </a:lnTo>
                  <a:lnTo>
                    <a:pt x="166653" y="19980"/>
                  </a:lnTo>
                  <a:lnTo>
                    <a:pt x="152080" y="21824"/>
                  </a:lnTo>
                  <a:lnTo>
                    <a:pt x="137496" y="23894"/>
                  </a:lnTo>
                  <a:lnTo>
                    <a:pt x="122551" y="25830"/>
                  </a:lnTo>
                  <a:lnTo>
                    <a:pt x="107088" y="27429"/>
                  </a:lnTo>
                  <a:lnTo>
                    <a:pt x="91277" y="28655"/>
                  </a:lnTo>
                  <a:lnTo>
                    <a:pt x="75509" y="29553"/>
                  </a:lnTo>
                  <a:lnTo>
                    <a:pt x="60032" y="30192"/>
                  </a:lnTo>
                  <a:lnTo>
                    <a:pt x="45504" y="30638"/>
                  </a:lnTo>
                  <a:lnTo>
                    <a:pt x="31648" y="30994"/>
                  </a:lnTo>
                  <a:lnTo>
                    <a:pt x="17249" y="31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42445" y="2232041"/>
              <a:ext cx="115815" cy="170383"/>
            </a:xfrm>
            <a:custGeom>
              <a:avLst/>
              <a:gdLst/>
              <a:ahLst/>
              <a:cxnLst/>
              <a:rect l="0" t="0" r="0" b="0"/>
              <a:pathLst>
                <a:path w="115815" h="170383">
                  <a:moveTo>
                    <a:pt x="0" y="84228"/>
                  </a:moveTo>
                  <a:lnTo>
                    <a:pt x="2934" y="98763"/>
                  </a:lnTo>
                  <a:lnTo>
                    <a:pt x="5716" y="111394"/>
                  </a:lnTo>
                  <a:lnTo>
                    <a:pt x="8616" y="123298"/>
                  </a:lnTo>
                  <a:lnTo>
                    <a:pt x="11656" y="134780"/>
                  </a:lnTo>
                  <a:lnTo>
                    <a:pt x="14821" y="145972"/>
                  </a:lnTo>
                  <a:lnTo>
                    <a:pt x="18047" y="156911"/>
                  </a:lnTo>
                  <a:lnTo>
                    <a:pt x="19970" y="165942"/>
                  </a:lnTo>
                  <a:lnTo>
                    <a:pt x="19260" y="170382"/>
                  </a:lnTo>
                  <a:lnTo>
                    <a:pt x="16977" y="170092"/>
                  </a:lnTo>
                  <a:lnTo>
                    <a:pt x="13970" y="166280"/>
                  </a:lnTo>
                  <a:lnTo>
                    <a:pt x="10808" y="159951"/>
                  </a:lnTo>
                  <a:lnTo>
                    <a:pt x="7987" y="151622"/>
                  </a:lnTo>
                  <a:lnTo>
                    <a:pt x="5719" y="141703"/>
                  </a:lnTo>
                  <a:lnTo>
                    <a:pt x="4010" y="130573"/>
                  </a:lnTo>
                  <a:lnTo>
                    <a:pt x="2770" y="118554"/>
                  </a:lnTo>
                  <a:lnTo>
                    <a:pt x="1904" y="105908"/>
                  </a:lnTo>
                  <a:lnTo>
                    <a:pt x="1642" y="92987"/>
                  </a:lnTo>
                  <a:lnTo>
                    <a:pt x="2521" y="80237"/>
                  </a:lnTo>
                  <a:lnTo>
                    <a:pt x="4748" y="67888"/>
                  </a:lnTo>
                  <a:lnTo>
                    <a:pt x="8380" y="56138"/>
                  </a:lnTo>
                  <a:lnTo>
                    <a:pt x="13491" y="45239"/>
                  </a:lnTo>
                  <a:lnTo>
                    <a:pt x="19979" y="35250"/>
                  </a:lnTo>
                  <a:lnTo>
                    <a:pt x="27928" y="26388"/>
                  </a:lnTo>
                  <a:lnTo>
                    <a:pt x="37691" y="19106"/>
                  </a:lnTo>
                  <a:lnTo>
                    <a:pt x="49277" y="13503"/>
                  </a:lnTo>
                  <a:lnTo>
                    <a:pt x="61865" y="9375"/>
                  </a:lnTo>
                  <a:lnTo>
                    <a:pt x="75319" y="5983"/>
                  </a:lnTo>
                  <a:lnTo>
                    <a:pt x="91938" y="302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45570" y="2274155"/>
              <a:ext cx="121819" cy="156060"/>
            </a:xfrm>
            <a:custGeom>
              <a:avLst/>
              <a:gdLst/>
              <a:ahLst/>
              <a:cxnLst/>
              <a:rect l="0" t="0" r="0" b="0"/>
              <a:pathLst>
                <a:path w="121819" h="156060">
                  <a:moveTo>
                    <a:pt x="96917" y="0"/>
                  </a:moveTo>
                  <a:lnTo>
                    <a:pt x="88115" y="5800"/>
                  </a:lnTo>
                  <a:lnTo>
                    <a:pt x="79769" y="10725"/>
                  </a:lnTo>
                  <a:lnTo>
                    <a:pt x="71074" y="15232"/>
                  </a:lnTo>
                  <a:lnTo>
                    <a:pt x="62127" y="19626"/>
                  </a:lnTo>
                  <a:lnTo>
                    <a:pt x="53280" y="24288"/>
                  </a:lnTo>
                  <a:lnTo>
                    <a:pt x="44746" y="29407"/>
                  </a:lnTo>
                  <a:lnTo>
                    <a:pt x="36730" y="35158"/>
                  </a:lnTo>
                  <a:lnTo>
                    <a:pt x="29501" y="41778"/>
                  </a:lnTo>
                  <a:lnTo>
                    <a:pt x="23124" y="49309"/>
                  </a:lnTo>
                  <a:lnTo>
                    <a:pt x="17504" y="57639"/>
                  </a:lnTo>
                  <a:lnTo>
                    <a:pt x="12487" y="66601"/>
                  </a:lnTo>
                  <a:lnTo>
                    <a:pt x="7932" y="76034"/>
                  </a:lnTo>
                  <a:lnTo>
                    <a:pt x="4041" y="85809"/>
                  </a:lnTo>
                  <a:lnTo>
                    <a:pt x="1331" y="95822"/>
                  </a:lnTo>
                  <a:lnTo>
                    <a:pt x="0" y="105997"/>
                  </a:lnTo>
                  <a:lnTo>
                    <a:pt x="259" y="116117"/>
                  </a:lnTo>
                  <a:lnTo>
                    <a:pt x="2486" y="125838"/>
                  </a:lnTo>
                  <a:lnTo>
                    <a:pt x="6693" y="134993"/>
                  </a:lnTo>
                  <a:lnTo>
                    <a:pt x="12602" y="143106"/>
                  </a:lnTo>
                  <a:lnTo>
                    <a:pt x="19848" y="149346"/>
                  </a:lnTo>
                  <a:lnTo>
                    <a:pt x="28088" y="153427"/>
                  </a:lnTo>
                  <a:lnTo>
                    <a:pt x="37041" y="155539"/>
                  </a:lnTo>
                  <a:lnTo>
                    <a:pt x="46495" y="156059"/>
                  </a:lnTo>
                  <a:lnTo>
                    <a:pt x="56285" y="155367"/>
                  </a:lnTo>
                  <a:lnTo>
                    <a:pt x="65976" y="153465"/>
                  </a:lnTo>
                  <a:lnTo>
                    <a:pt x="74878" y="149995"/>
                  </a:lnTo>
                  <a:lnTo>
                    <a:pt x="82683" y="144891"/>
                  </a:lnTo>
                  <a:lnTo>
                    <a:pt x="89585" y="138517"/>
                  </a:lnTo>
                  <a:lnTo>
                    <a:pt x="96069" y="131476"/>
                  </a:lnTo>
                  <a:lnTo>
                    <a:pt x="102463" y="124171"/>
                  </a:lnTo>
                  <a:lnTo>
                    <a:pt x="108590" y="116318"/>
                  </a:lnTo>
                  <a:lnTo>
                    <a:pt x="113880" y="107075"/>
                  </a:lnTo>
                  <a:lnTo>
                    <a:pt x="118061" y="96091"/>
                  </a:lnTo>
                  <a:lnTo>
                    <a:pt x="120851" y="83950"/>
                  </a:lnTo>
                  <a:lnTo>
                    <a:pt x="121818" y="71870"/>
                  </a:lnTo>
                  <a:lnTo>
                    <a:pt x="120915" y="60569"/>
                  </a:lnTo>
                  <a:lnTo>
                    <a:pt x="118699" y="50529"/>
                  </a:lnTo>
                  <a:lnTo>
                    <a:pt x="115925" y="41250"/>
                  </a:lnTo>
                  <a:lnTo>
                    <a:pt x="112349" y="31929"/>
                  </a:lnTo>
                  <a:lnTo>
                    <a:pt x="10744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26715" y="2282028"/>
              <a:ext cx="168457" cy="118470"/>
            </a:xfrm>
            <a:custGeom>
              <a:avLst/>
              <a:gdLst/>
              <a:ahLst/>
              <a:cxnLst/>
              <a:rect l="0" t="0" r="0" b="0"/>
              <a:pathLst>
                <a:path w="168457" h="118470">
                  <a:moveTo>
                    <a:pt x="0" y="34241"/>
                  </a:moveTo>
                  <a:lnTo>
                    <a:pt x="2934" y="45909"/>
                  </a:lnTo>
                  <a:lnTo>
                    <a:pt x="5716" y="56398"/>
                  </a:lnTo>
                  <a:lnTo>
                    <a:pt x="8615" y="66700"/>
                  </a:lnTo>
                  <a:lnTo>
                    <a:pt x="11656" y="77001"/>
                  </a:lnTo>
                  <a:lnTo>
                    <a:pt x="14820" y="87345"/>
                  </a:lnTo>
                  <a:lnTo>
                    <a:pt x="18046" y="97707"/>
                  </a:lnTo>
                  <a:lnTo>
                    <a:pt x="19974" y="107092"/>
                  </a:lnTo>
                  <a:lnTo>
                    <a:pt x="19437" y="113006"/>
                  </a:lnTo>
                  <a:lnTo>
                    <a:pt x="17803" y="113901"/>
                  </a:lnTo>
                  <a:lnTo>
                    <a:pt x="16039" y="110377"/>
                  </a:lnTo>
                  <a:lnTo>
                    <a:pt x="14357" y="103727"/>
                  </a:lnTo>
                  <a:lnTo>
                    <a:pt x="12536" y="95235"/>
                  </a:lnTo>
                  <a:lnTo>
                    <a:pt x="10427" y="85754"/>
                  </a:lnTo>
                  <a:lnTo>
                    <a:pt x="8330" y="75763"/>
                  </a:lnTo>
                  <a:lnTo>
                    <a:pt x="6899" y="65512"/>
                  </a:lnTo>
                  <a:lnTo>
                    <a:pt x="6457" y="55132"/>
                  </a:lnTo>
                  <a:lnTo>
                    <a:pt x="7159" y="44853"/>
                  </a:lnTo>
                  <a:lnTo>
                    <a:pt x="9159" y="35014"/>
                  </a:lnTo>
                  <a:lnTo>
                    <a:pt x="12410" y="25770"/>
                  </a:lnTo>
                  <a:lnTo>
                    <a:pt x="17205" y="17425"/>
                  </a:lnTo>
                  <a:lnTo>
                    <a:pt x="24230" y="10497"/>
                  </a:lnTo>
                  <a:lnTo>
                    <a:pt x="33651" y="5145"/>
                  </a:lnTo>
                  <a:lnTo>
                    <a:pt x="44875" y="1533"/>
                  </a:lnTo>
                  <a:lnTo>
                    <a:pt x="56856" y="0"/>
                  </a:lnTo>
                  <a:lnTo>
                    <a:pt x="68910" y="526"/>
                  </a:lnTo>
                  <a:lnTo>
                    <a:pt x="80745" y="2809"/>
                  </a:lnTo>
                  <a:lnTo>
                    <a:pt x="92290" y="6467"/>
                  </a:lnTo>
                  <a:lnTo>
                    <a:pt x="103561" y="11148"/>
                  </a:lnTo>
                  <a:lnTo>
                    <a:pt x="114280" y="16729"/>
                  </a:lnTo>
                  <a:lnTo>
                    <a:pt x="123887" y="23298"/>
                  </a:lnTo>
                  <a:lnTo>
                    <a:pt x="132169" y="30825"/>
                  </a:lnTo>
                  <a:lnTo>
                    <a:pt x="139223" y="39168"/>
                  </a:lnTo>
                  <a:lnTo>
                    <a:pt x="145279" y="48145"/>
                  </a:lnTo>
                  <a:lnTo>
                    <a:pt x="150572" y="57589"/>
                  </a:lnTo>
                  <a:lnTo>
                    <a:pt x="155160" y="67295"/>
                  </a:lnTo>
                  <a:lnTo>
                    <a:pt x="159367" y="78184"/>
                  </a:lnTo>
                  <a:lnTo>
                    <a:pt x="163570" y="93446"/>
                  </a:lnTo>
                  <a:lnTo>
                    <a:pt x="168456" y="118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84862" y="2263626"/>
              <a:ext cx="172459" cy="183174"/>
            </a:xfrm>
            <a:custGeom>
              <a:avLst/>
              <a:gdLst/>
              <a:ahLst/>
              <a:cxnLst/>
              <a:rect l="0" t="0" r="0" b="0"/>
              <a:pathLst>
                <a:path w="172459" h="183174">
                  <a:moveTo>
                    <a:pt x="136692" y="42115"/>
                  </a:moveTo>
                  <a:lnTo>
                    <a:pt x="127824" y="39248"/>
                  </a:lnTo>
                  <a:lnTo>
                    <a:pt x="118837" y="37106"/>
                  </a:lnTo>
                  <a:lnTo>
                    <a:pt x="108846" y="35507"/>
                  </a:lnTo>
                  <a:lnTo>
                    <a:pt x="98038" y="34500"/>
                  </a:lnTo>
                  <a:lnTo>
                    <a:pt x="86875" y="34299"/>
                  </a:lnTo>
                  <a:lnTo>
                    <a:pt x="75670" y="34960"/>
                  </a:lnTo>
                  <a:lnTo>
                    <a:pt x="64558" y="36544"/>
                  </a:lnTo>
                  <a:lnTo>
                    <a:pt x="53573" y="39204"/>
                  </a:lnTo>
                  <a:lnTo>
                    <a:pt x="42717" y="42929"/>
                  </a:lnTo>
                  <a:lnTo>
                    <a:pt x="32292" y="47888"/>
                  </a:lnTo>
                  <a:lnTo>
                    <a:pt x="22892" y="54497"/>
                  </a:lnTo>
                  <a:lnTo>
                    <a:pt x="14762" y="62830"/>
                  </a:lnTo>
                  <a:lnTo>
                    <a:pt x="8150" y="72510"/>
                  </a:lnTo>
                  <a:lnTo>
                    <a:pt x="3458" y="82917"/>
                  </a:lnTo>
                  <a:lnTo>
                    <a:pt x="720" y="93617"/>
                  </a:lnTo>
                  <a:lnTo>
                    <a:pt x="0" y="104393"/>
                  </a:lnTo>
                  <a:lnTo>
                    <a:pt x="1554" y="115153"/>
                  </a:lnTo>
                  <a:lnTo>
                    <a:pt x="5297" y="125865"/>
                  </a:lnTo>
                  <a:lnTo>
                    <a:pt x="10722" y="136362"/>
                  </a:lnTo>
                  <a:lnTo>
                    <a:pt x="17110" y="146345"/>
                  </a:lnTo>
                  <a:lnTo>
                    <a:pt x="23965" y="155683"/>
                  </a:lnTo>
                  <a:lnTo>
                    <a:pt x="31344" y="164091"/>
                  </a:lnTo>
                  <a:lnTo>
                    <a:pt x="39734" y="171061"/>
                  </a:lnTo>
                  <a:lnTo>
                    <a:pt x="49337" y="176446"/>
                  </a:lnTo>
                  <a:lnTo>
                    <a:pt x="59906" y="180248"/>
                  </a:lnTo>
                  <a:lnTo>
                    <a:pt x="70925" y="182441"/>
                  </a:lnTo>
                  <a:lnTo>
                    <a:pt x="82044" y="183173"/>
                  </a:lnTo>
                  <a:lnTo>
                    <a:pt x="93103" y="182548"/>
                  </a:lnTo>
                  <a:lnTo>
                    <a:pt x="104055" y="180542"/>
                  </a:lnTo>
                  <a:lnTo>
                    <a:pt x="114896" y="177265"/>
                  </a:lnTo>
                  <a:lnTo>
                    <a:pt x="125480" y="172779"/>
                  </a:lnTo>
                  <a:lnTo>
                    <a:pt x="135521" y="167020"/>
                  </a:lnTo>
                  <a:lnTo>
                    <a:pt x="144898" y="160066"/>
                  </a:lnTo>
                  <a:lnTo>
                    <a:pt x="153332" y="151957"/>
                  </a:lnTo>
                  <a:lnTo>
                    <a:pt x="160319" y="142610"/>
                  </a:lnTo>
                  <a:lnTo>
                    <a:pt x="165715" y="132105"/>
                  </a:lnTo>
                  <a:lnTo>
                    <a:pt x="169525" y="120796"/>
                  </a:lnTo>
                  <a:lnTo>
                    <a:pt x="171723" y="109214"/>
                  </a:lnTo>
                  <a:lnTo>
                    <a:pt x="172458" y="97681"/>
                  </a:lnTo>
                  <a:lnTo>
                    <a:pt x="171836" y="86158"/>
                  </a:lnTo>
                  <a:lnTo>
                    <a:pt x="169831" y="74355"/>
                  </a:lnTo>
                  <a:lnTo>
                    <a:pt x="166565" y="62131"/>
                  </a:lnTo>
                  <a:lnTo>
                    <a:pt x="162377" y="49898"/>
                  </a:lnTo>
                  <a:lnTo>
                    <a:pt x="157232" y="37235"/>
                  </a:lnTo>
                  <a:lnTo>
                    <a:pt x="149562" y="21908"/>
                  </a:lnTo>
                  <a:lnTo>
                    <a:pt x="1366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95253" y="2226834"/>
              <a:ext cx="126343" cy="157519"/>
            </a:xfrm>
            <a:custGeom>
              <a:avLst/>
              <a:gdLst/>
              <a:ahLst/>
              <a:cxnLst/>
              <a:rect l="0" t="0" r="0" b="0"/>
              <a:pathLst>
                <a:path w="126343" h="157519">
                  <a:moveTo>
                    <a:pt x="0" y="99964"/>
                  </a:moveTo>
                  <a:lnTo>
                    <a:pt x="2934" y="108765"/>
                  </a:lnTo>
                  <a:lnTo>
                    <a:pt x="5717" y="117112"/>
                  </a:lnTo>
                  <a:lnTo>
                    <a:pt x="8621" y="125806"/>
                  </a:lnTo>
                  <a:lnTo>
                    <a:pt x="11834" y="134754"/>
                  </a:lnTo>
                  <a:lnTo>
                    <a:pt x="15647" y="143600"/>
                  </a:lnTo>
                  <a:lnTo>
                    <a:pt x="20151" y="152065"/>
                  </a:lnTo>
                  <a:lnTo>
                    <a:pt x="24778" y="157518"/>
                  </a:lnTo>
                  <a:lnTo>
                    <a:pt x="28169" y="157204"/>
                  </a:lnTo>
                  <a:lnTo>
                    <a:pt x="29537" y="152842"/>
                  </a:lnTo>
                  <a:lnTo>
                    <a:pt x="29225" y="146081"/>
                  </a:lnTo>
                  <a:lnTo>
                    <a:pt x="27773" y="137893"/>
                  </a:lnTo>
                  <a:lnTo>
                    <a:pt x="25587" y="128841"/>
                  </a:lnTo>
                  <a:lnTo>
                    <a:pt x="22939" y="119251"/>
                  </a:lnTo>
                  <a:lnTo>
                    <a:pt x="20160" y="109158"/>
                  </a:lnTo>
                  <a:lnTo>
                    <a:pt x="17663" y="98376"/>
                  </a:lnTo>
                  <a:lnTo>
                    <a:pt x="15656" y="86858"/>
                  </a:lnTo>
                  <a:lnTo>
                    <a:pt x="14476" y="74847"/>
                  </a:lnTo>
                  <a:lnTo>
                    <a:pt x="14665" y="62782"/>
                  </a:lnTo>
                  <a:lnTo>
                    <a:pt x="16392" y="50934"/>
                  </a:lnTo>
                  <a:lnTo>
                    <a:pt x="19671" y="39707"/>
                  </a:lnTo>
                  <a:lnTo>
                    <a:pt x="24538" y="29700"/>
                  </a:lnTo>
                  <a:lnTo>
                    <a:pt x="30853" y="21127"/>
                  </a:lnTo>
                  <a:lnTo>
                    <a:pt x="38515" y="14031"/>
                  </a:lnTo>
                  <a:lnTo>
                    <a:pt x="47552" y="8474"/>
                  </a:lnTo>
                  <a:lnTo>
                    <a:pt x="57842" y="4331"/>
                  </a:lnTo>
                  <a:lnTo>
                    <a:pt x="68936" y="1535"/>
                  </a:lnTo>
                  <a:lnTo>
                    <a:pt x="81437" y="0"/>
                  </a:lnTo>
                  <a:lnTo>
                    <a:pt x="98678" y="704"/>
                  </a:lnTo>
                  <a:lnTo>
                    <a:pt x="126342" y="5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06851" y="2223304"/>
              <a:ext cx="277958" cy="198838"/>
            </a:xfrm>
            <a:custGeom>
              <a:avLst/>
              <a:gdLst/>
              <a:ahLst/>
              <a:cxnLst/>
              <a:rect l="0" t="0" r="0" b="0"/>
              <a:pathLst>
                <a:path w="277958" h="198838">
                  <a:moveTo>
                    <a:pt x="35802" y="103494"/>
                  </a:moveTo>
                  <a:lnTo>
                    <a:pt x="47469" y="103427"/>
                  </a:lnTo>
                  <a:lnTo>
                    <a:pt x="57958" y="102786"/>
                  </a:lnTo>
                  <a:lnTo>
                    <a:pt x="68256" y="101485"/>
                  </a:lnTo>
                  <a:lnTo>
                    <a:pt x="78384" y="99453"/>
                  </a:lnTo>
                  <a:lnTo>
                    <a:pt x="88079" y="96488"/>
                  </a:lnTo>
                  <a:lnTo>
                    <a:pt x="97216" y="92563"/>
                  </a:lnTo>
                  <a:lnTo>
                    <a:pt x="105819" y="87641"/>
                  </a:lnTo>
                  <a:lnTo>
                    <a:pt x="113980" y="81590"/>
                  </a:lnTo>
                  <a:lnTo>
                    <a:pt x="121790" y="74445"/>
                  </a:lnTo>
                  <a:lnTo>
                    <a:pt x="128848" y="66377"/>
                  </a:lnTo>
                  <a:lnTo>
                    <a:pt x="134305" y="57592"/>
                  </a:lnTo>
                  <a:lnTo>
                    <a:pt x="137815" y="48281"/>
                  </a:lnTo>
                  <a:lnTo>
                    <a:pt x="139188" y="38759"/>
                  </a:lnTo>
                  <a:lnTo>
                    <a:pt x="138139" y="29447"/>
                  </a:lnTo>
                  <a:lnTo>
                    <a:pt x="134763" y="20571"/>
                  </a:lnTo>
                  <a:lnTo>
                    <a:pt x="129429" y="12646"/>
                  </a:lnTo>
                  <a:lnTo>
                    <a:pt x="122578" y="6533"/>
                  </a:lnTo>
                  <a:lnTo>
                    <a:pt x="114606" y="2538"/>
                  </a:lnTo>
                  <a:lnTo>
                    <a:pt x="105835" y="482"/>
                  </a:lnTo>
                  <a:lnTo>
                    <a:pt x="96503" y="0"/>
                  </a:lnTo>
                  <a:lnTo>
                    <a:pt x="86785" y="718"/>
                  </a:lnTo>
                  <a:lnTo>
                    <a:pt x="76804" y="2637"/>
                  </a:lnTo>
                  <a:lnTo>
                    <a:pt x="66643" y="6118"/>
                  </a:lnTo>
                  <a:lnTo>
                    <a:pt x="56365" y="11234"/>
                  </a:lnTo>
                  <a:lnTo>
                    <a:pt x="46175" y="17787"/>
                  </a:lnTo>
                  <a:lnTo>
                    <a:pt x="36405" y="25480"/>
                  </a:lnTo>
                  <a:lnTo>
                    <a:pt x="27213" y="34035"/>
                  </a:lnTo>
                  <a:lnTo>
                    <a:pt x="18905" y="43542"/>
                  </a:lnTo>
                  <a:lnTo>
                    <a:pt x="12002" y="54434"/>
                  </a:lnTo>
                  <a:lnTo>
                    <a:pt x="6663" y="66831"/>
                  </a:lnTo>
                  <a:lnTo>
                    <a:pt x="2892" y="80411"/>
                  </a:lnTo>
                  <a:lnTo>
                    <a:pt x="718" y="94596"/>
                  </a:lnTo>
                  <a:lnTo>
                    <a:pt x="0" y="108986"/>
                  </a:lnTo>
                  <a:lnTo>
                    <a:pt x="634" y="123223"/>
                  </a:lnTo>
                  <a:lnTo>
                    <a:pt x="2647" y="136929"/>
                  </a:lnTo>
                  <a:lnTo>
                    <a:pt x="5936" y="149950"/>
                  </a:lnTo>
                  <a:lnTo>
                    <a:pt x="10771" y="161996"/>
                  </a:lnTo>
                  <a:lnTo>
                    <a:pt x="17829" y="172570"/>
                  </a:lnTo>
                  <a:lnTo>
                    <a:pt x="27277" y="181525"/>
                  </a:lnTo>
                  <a:lnTo>
                    <a:pt x="38520" y="188710"/>
                  </a:lnTo>
                  <a:lnTo>
                    <a:pt x="50514" y="193796"/>
                  </a:lnTo>
                  <a:lnTo>
                    <a:pt x="62586" y="196815"/>
                  </a:lnTo>
                  <a:lnTo>
                    <a:pt x="74774" y="198234"/>
                  </a:lnTo>
                  <a:lnTo>
                    <a:pt x="87620" y="198747"/>
                  </a:lnTo>
                  <a:lnTo>
                    <a:pt x="101409" y="198837"/>
                  </a:lnTo>
                  <a:lnTo>
                    <a:pt x="116128" y="198597"/>
                  </a:lnTo>
                  <a:lnTo>
                    <a:pt x="131626" y="197839"/>
                  </a:lnTo>
                  <a:lnTo>
                    <a:pt x="147727" y="196480"/>
                  </a:lnTo>
                  <a:lnTo>
                    <a:pt x="164270" y="194567"/>
                  </a:lnTo>
                  <a:lnTo>
                    <a:pt x="181127" y="192204"/>
                  </a:lnTo>
                  <a:lnTo>
                    <a:pt x="198187" y="189500"/>
                  </a:lnTo>
                  <a:lnTo>
                    <a:pt x="214815" y="186508"/>
                  </a:lnTo>
                  <a:lnTo>
                    <a:pt x="231592" y="182824"/>
                  </a:lnTo>
                  <a:lnTo>
                    <a:pt x="251108" y="177010"/>
                  </a:lnTo>
                  <a:lnTo>
                    <a:pt x="277957" y="166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68663" y="2874279"/>
            <a:ext cx="2335341" cy="536955"/>
            <a:chOff x="1168663" y="2874279"/>
            <a:chExt cx="2335341" cy="536955"/>
          </a:xfrm>
        </p:grpSpPr>
        <p:sp>
          <p:nvSpPr>
            <p:cNvPr id="39" name="Freeform 38"/>
            <p:cNvSpPr/>
            <p:nvPr/>
          </p:nvSpPr>
          <p:spPr>
            <a:xfrm>
              <a:off x="1168663" y="310590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2201" y="0"/>
                  </a:lnTo>
                  <a:lnTo>
                    <a:pt x="108290" y="0"/>
                  </a:lnTo>
                  <a:lnTo>
                    <a:pt x="93801" y="0"/>
                  </a:lnTo>
                  <a:lnTo>
                    <a:pt x="78803" y="0"/>
                  </a:lnTo>
                  <a:lnTo>
                    <a:pt x="61955" y="0"/>
                  </a:lnTo>
                  <a:lnTo>
                    <a:pt x="3841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73182" y="2895336"/>
              <a:ext cx="299302" cy="473784"/>
            </a:xfrm>
            <a:custGeom>
              <a:avLst/>
              <a:gdLst/>
              <a:ahLst/>
              <a:cxnLst/>
              <a:rect l="0" t="0" r="0" b="0"/>
              <a:pathLst>
                <a:path w="299302" h="473784">
                  <a:moveTo>
                    <a:pt x="27108" y="473783"/>
                  </a:moveTo>
                  <a:lnTo>
                    <a:pt x="24241" y="464847"/>
                  </a:lnTo>
                  <a:lnTo>
                    <a:pt x="22099" y="455220"/>
                  </a:lnTo>
                  <a:lnTo>
                    <a:pt x="20500" y="443929"/>
                  </a:lnTo>
                  <a:lnTo>
                    <a:pt x="19493" y="431088"/>
                  </a:lnTo>
                  <a:lnTo>
                    <a:pt x="19292" y="416960"/>
                  </a:lnTo>
                  <a:lnTo>
                    <a:pt x="19944" y="401830"/>
                  </a:lnTo>
                  <a:lnTo>
                    <a:pt x="21182" y="385797"/>
                  </a:lnTo>
                  <a:lnTo>
                    <a:pt x="22546" y="368760"/>
                  </a:lnTo>
                  <a:lnTo>
                    <a:pt x="23751" y="350754"/>
                  </a:lnTo>
                  <a:lnTo>
                    <a:pt x="24540" y="332089"/>
                  </a:lnTo>
                  <a:lnTo>
                    <a:pt x="24611" y="313255"/>
                  </a:lnTo>
                  <a:lnTo>
                    <a:pt x="23882" y="294543"/>
                  </a:lnTo>
                  <a:lnTo>
                    <a:pt x="22594" y="275893"/>
                  </a:lnTo>
                  <a:lnTo>
                    <a:pt x="21199" y="256998"/>
                  </a:lnTo>
                  <a:lnTo>
                    <a:pt x="19965" y="237706"/>
                  </a:lnTo>
                  <a:lnTo>
                    <a:pt x="18817" y="218496"/>
                  </a:lnTo>
                  <a:lnTo>
                    <a:pt x="17440" y="200349"/>
                  </a:lnTo>
                  <a:lnTo>
                    <a:pt x="15663" y="183732"/>
                  </a:lnTo>
                  <a:lnTo>
                    <a:pt x="13469" y="168454"/>
                  </a:lnTo>
                  <a:lnTo>
                    <a:pt x="10917" y="153966"/>
                  </a:lnTo>
                  <a:lnTo>
                    <a:pt x="8090" y="139846"/>
                  </a:lnTo>
                  <a:lnTo>
                    <a:pt x="5226" y="125870"/>
                  </a:lnTo>
                  <a:lnTo>
                    <a:pt x="2689" y="111931"/>
                  </a:lnTo>
                  <a:lnTo>
                    <a:pt x="677" y="98019"/>
                  </a:lnTo>
                  <a:lnTo>
                    <a:pt x="0" y="85263"/>
                  </a:lnTo>
                  <a:lnTo>
                    <a:pt x="2030" y="77387"/>
                  </a:lnTo>
                  <a:lnTo>
                    <a:pt x="6203" y="76846"/>
                  </a:lnTo>
                  <a:lnTo>
                    <a:pt x="10722" y="81995"/>
                  </a:lnTo>
                  <a:lnTo>
                    <a:pt x="15017" y="90764"/>
                  </a:lnTo>
                  <a:lnTo>
                    <a:pt x="19062" y="101301"/>
                  </a:lnTo>
                  <a:lnTo>
                    <a:pt x="22924" y="112487"/>
                  </a:lnTo>
                  <a:lnTo>
                    <a:pt x="26664" y="123789"/>
                  </a:lnTo>
                  <a:lnTo>
                    <a:pt x="30324" y="135003"/>
                  </a:lnTo>
                  <a:lnTo>
                    <a:pt x="33933" y="146072"/>
                  </a:lnTo>
                  <a:lnTo>
                    <a:pt x="37508" y="157003"/>
                  </a:lnTo>
                  <a:lnTo>
                    <a:pt x="41061" y="167820"/>
                  </a:lnTo>
                  <a:lnTo>
                    <a:pt x="44599" y="178551"/>
                  </a:lnTo>
                  <a:lnTo>
                    <a:pt x="48127" y="189219"/>
                  </a:lnTo>
                  <a:lnTo>
                    <a:pt x="51649" y="199844"/>
                  </a:lnTo>
                  <a:lnTo>
                    <a:pt x="55176" y="210446"/>
                  </a:lnTo>
                  <a:lnTo>
                    <a:pt x="59037" y="221364"/>
                  </a:lnTo>
                  <a:lnTo>
                    <a:pt x="63847" y="233219"/>
                  </a:lnTo>
                  <a:lnTo>
                    <a:pt x="69856" y="246265"/>
                  </a:lnTo>
                  <a:lnTo>
                    <a:pt x="76673" y="260112"/>
                  </a:lnTo>
                  <a:lnTo>
                    <a:pt x="83480" y="273945"/>
                  </a:lnTo>
                  <a:lnTo>
                    <a:pt x="89804" y="287290"/>
                  </a:lnTo>
                  <a:lnTo>
                    <a:pt x="95846" y="300181"/>
                  </a:lnTo>
                  <a:lnTo>
                    <a:pt x="102268" y="312976"/>
                  </a:lnTo>
                  <a:lnTo>
                    <a:pt x="109440" y="325912"/>
                  </a:lnTo>
                  <a:lnTo>
                    <a:pt x="117411" y="338904"/>
                  </a:lnTo>
                  <a:lnTo>
                    <a:pt x="126073" y="351640"/>
                  </a:lnTo>
                  <a:lnTo>
                    <a:pt x="135276" y="363949"/>
                  </a:lnTo>
                  <a:lnTo>
                    <a:pt x="144882" y="375658"/>
                  </a:lnTo>
                  <a:lnTo>
                    <a:pt x="154776" y="386522"/>
                  </a:lnTo>
                  <a:lnTo>
                    <a:pt x="164872" y="396480"/>
                  </a:lnTo>
                  <a:lnTo>
                    <a:pt x="175107" y="405148"/>
                  </a:lnTo>
                  <a:lnTo>
                    <a:pt x="185438" y="411768"/>
                  </a:lnTo>
                  <a:lnTo>
                    <a:pt x="195829" y="416098"/>
                  </a:lnTo>
                  <a:lnTo>
                    <a:pt x="206095" y="418040"/>
                  </a:lnTo>
                  <a:lnTo>
                    <a:pt x="215915" y="417381"/>
                  </a:lnTo>
                  <a:lnTo>
                    <a:pt x="225151" y="414266"/>
                  </a:lnTo>
                  <a:lnTo>
                    <a:pt x="233827" y="408939"/>
                  </a:lnTo>
                  <a:lnTo>
                    <a:pt x="242041" y="401560"/>
                  </a:lnTo>
                  <a:lnTo>
                    <a:pt x="249897" y="392416"/>
                  </a:lnTo>
                  <a:lnTo>
                    <a:pt x="257326" y="381874"/>
                  </a:lnTo>
                  <a:lnTo>
                    <a:pt x="264097" y="370283"/>
                  </a:lnTo>
                  <a:lnTo>
                    <a:pt x="270134" y="357929"/>
                  </a:lnTo>
                  <a:lnTo>
                    <a:pt x="275512" y="344872"/>
                  </a:lnTo>
                  <a:lnTo>
                    <a:pt x="280358" y="330969"/>
                  </a:lnTo>
                  <a:lnTo>
                    <a:pt x="284800" y="316207"/>
                  </a:lnTo>
                  <a:lnTo>
                    <a:pt x="288783" y="300700"/>
                  </a:lnTo>
                  <a:lnTo>
                    <a:pt x="292087" y="284604"/>
                  </a:lnTo>
                  <a:lnTo>
                    <a:pt x="294644" y="268067"/>
                  </a:lnTo>
                  <a:lnTo>
                    <a:pt x="296531" y="251045"/>
                  </a:lnTo>
                  <a:lnTo>
                    <a:pt x="297880" y="233325"/>
                  </a:lnTo>
                  <a:lnTo>
                    <a:pt x="298821" y="214861"/>
                  </a:lnTo>
                  <a:lnTo>
                    <a:pt x="299301" y="196225"/>
                  </a:lnTo>
                  <a:lnTo>
                    <a:pt x="299099" y="178473"/>
                  </a:lnTo>
                  <a:lnTo>
                    <a:pt x="298153" y="162119"/>
                  </a:lnTo>
                  <a:lnTo>
                    <a:pt x="296705" y="146850"/>
                  </a:lnTo>
                  <a:lnTo>
                    <a:pt x="295194" y="131835"/>
                  </a:lnTo>
                  <a:lnTo>
                    <a:pt x="293879" y="116548"/>
                  </a:lnTo>
                  <a:lnTo>
                    <a:pt x="292676" y="100974"/>
                  </a:lnTo>
                  <a:lnTo>
                    <a:pt x="291261" y="85425"/>
                  </a:lnTo>
                  <a:lnTo>
                    <a:pt x="289462" y="70119"/>
                  </a:lnTo>
                  <a:lnTo>
                    <a:pt x="287413" y="55521"/>
                  </a:lnTo>
                  <a:lnTo>
                    <a:pt x="285277" y="40872"/>
                  </a:lnTo>
                  <a:lnTo>
                    <a:pt x="282862" y="23772"/>
                  </a:lnTo>
                  <a:lnTo>
                    <a:pt x="2797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89094" y="3118254"/>
              <a:ext cx="216565" cy="208752"/>
            </a:xfrm>
            <a:custGeom>
              <a:avLst/>
              <a:gdLst/>
              <a:ahLst/>
              <a:cxnLst/>
              <a:rect l="0" t="0" r="0" b="0"/>
              <a:pathLst>
                <a:path w="216565" h="208752">
                  <a:moveTo>
                    <a:pt x="132336" y="92937"/>
                  </a:moveTo>
                  <a:lnTo>
                    <a:pt x="129335" y="84136"/>
                  </a:lnTo>
                  <a:lnTo>
                    <a:pt x="125912" y="75789"/>
                  </a:lnTo>
                  <a:lnTo>
                    <a:pt x="121716" y="67095"/>
                  </a:lnTo>
                  <a:lnTo>
                    <a:pt x="116816" y="58147"/>
                  </a:lnTo>
                  <a:lnTo>
                    <a:pt x="111335" y="49301"/>
                  </a:lnTo>
                  <a:lnTo>
                    <a:pt x="105404" y="40762"/>
                  </a:lnTo>
                  <a:lnTo>
                    <a:pt x="99143" y="32573"/>
                  </a:lnTo>
                  <a:lnTo>
                    <a:pt x="92644" y="24696"/>
                  </a:lnTo>
                  <a:lnTo>
                    <a:pt x="85976" y="17079"/>
                  </a:lnTo>
                  <a:lnTo>
                    <a:pt x="79024" y="10152"/>
                  </a:lnTo>
                  <a:lnTo>
                    <a:pt x="71519" y="4784"/>
                  </a:lnTo>
                  <a:lnTo>
                    <a:pt x="63360" y="1333"/>
                  </a:lnTo>
                  <a:lnTo>
                    <a:pt x="54761" y="0"/>
                  </a:lnTo>
                  <a:lnTo>
                    <a:pt x="46143" y="1075"/>
                  </a:lnTo>
                  <a:lnTo>
                    <a:pt x="37759" y="4469"/>
                  </a:lnTo>
                  <a:lnTo>
                    <a:pt x="29842" y="9814"/>
                  </a:lnTo>
                  <a:lnTo>
                    <a:pt x="22678" y="16674"/>
                  </a:lnTo>
                  <a:lnTo>
                    <a:pt x="16348" y="24660"/>
                  </a:lnTo>
                  <a:lnTo>
                    <a:pt x="10929" y="33780"/>
                  </a:lnTo>
                  <a:lnTo>
                    <a:pt x="6580" y="44411"/>
                  </a:lnTo>
                  <a:lnTo>
                    <a:pt x="3286" y="56632"/>
                  </a:lnTo>
                  <a:lnTo>
                    <a:pt x="1056" y="70093"/>
                  </a:lnTo>
                  <a:lnTo>
                    <a:pt x="0" y="84199"/>
                  </a:lnTo>
                  <a:lnTo>
                    <a:pt x="71" y="98536"/>
                  </a:lnTo>
                  <a:lnTo>
                    <a:pt x="1253" y="112738"/>
                  </a:lnTo>
                  <a:lnTo>
                    <a:pt x="3641" y="126420"/>
                  </a:lnTo>
                  <a:lnTo>
                    <a:pt x="7173" y="139429"/>
                  </a:lnTo>
                  <a:lnTo>
                    <a:pt x="11663" y="151639"/>
                  </a:lnTo>
                  <a:lnTo>
                    <a:pt x="16892" y="162853"/>
                  </a:lnTo>
                  <a:lnTo>
                    <a:pt x="22672" y="173062"/>
                  </a:lnTo>
                  <a:lnTo>
                    <a:pt x="29010" y="182242"/>
                  </a:lnTo>
                  <a:lnTo>
                    <a:pt x="36095" y="190271"/>
                  </a:lnTo>
                  <a:lnTo>
                    <a:pt x="43969" y="197179"/>
                  </a:lnTo>
                  <a:lnTo>
                    <a:pt x="52375" y="202650"/>
                  </a:lnTo>
                  <a:lnTo>
                    <a:pt x="60863" y="205970"/>
                  </a:lnTo>
                  <a:lnTo>
                    <a:pt x="69161" y="206937"/>
                  </a:lnTo>
                  <a:lnTo>
                    <a:pt x="77020" y="205636"/>
                  </a:lnTo>
                  <a:lnTo>
                    <a:pt x="84144" y="202180"/>
                  </a:lnTo>
                  <a:lnTo>
                    <a:pt x="90448" y="196851"/>
                  </a:lnTo>
                  <a:lnTo>
                    <a:pt x="95850" y="189868"/>
                  </a:lnTo>
                  <a:lnTo>
                    <a:pt x="100188" y="181296"/>
                  </a:lnTo>
                  <a:lnTo>
                    <a:pt x="103477" y="171307"/>
                  </a:lnTo>
                  <a:lnTo>
                    <a:pt x="105875" y="160009"/>
                  </a:lnTo>
                  <a:lnTo>
                    <a:pt x="107576" y="147369"/>
                  </a:lnTo>
                  <a:lnTo>
                    <a:pt x="108761" y="133500"/>
                  </a:lnTo>
                  <a:lnTo>
                    <a:pt x="109576" y="118780"/>
                  </a:lnTo>
                  <a:lnTo>
                    <a:pt x="110131" y="103753"/>
                  </a:lnTo>
                  <a:lnTo>
                    <a:pt x="110496" y="88788"/>
                  </a:lnTo>
                  <a:lnTo>
                    <a:pt x="110306" y="75112"/>
                  </a:lnTo>
                  <a:lnTo>
                    <a:pt x="109113" y="66131"/>
                  </a:lnTo>
                  <a:lnTo>
                    <a:pt x="107684" y="63743"/>
                  </a:lnTo>
                  <a:lnTo>
                    <a:pt x="107106" y="66048"/>
                  </a:lnTo>
                  <a:lnTo>
                    <a:pt x="107576" y="71473"/>
                  </a:lnTo>
                  <a:lnTo>
                    <a:pt x="108927" y="79235"/>
                  </a:lnTo>
                  <a:lnTo>
                    <a:pt x="110941" y="88787"/>
                  </a:lnTo>
                  <a:lnTo>
                    <a:pt x="113594" y="99509"/>
                  </a:lnTo>
                  <a:lnTo>
                    <a:pt x="117053" y="110726"/>
                  </a:lnTo>
                  <a:lnTo>
                    <a:pt x="121342" y="122023"/>
                  </a:lnTo>
                  <a:lnTo>
                    <a:pt x="126358" y="133225"/>
                  </a:lnTo>
                  <a:lnTo>
                    <a:pt x="131950" y="144282"/>
                  </a:lnTo>
                  <a:lnTo>
                    <a:pt x="137977" y="155195"/>
                  </a:lnTo>
                  <a:lnTo>
                    <a:pt x="144482" y="165660"/>
                  </a:lnTo>
                  <a:lnTo>
                    <a:pt x="151680" y="175090"/>
                  </a:lnTo>
                  <a:lnTo>
                    <a:pt x="159629" y="183244"/>
                  </a:lnTo>
                  <a:lnTo>
                    <a:pt x="168176" y="190061"/>
                  </a:lnTo>
                  <a:lnTo>
                    <a:pt x="178087" y="196156"/>
                  </a:lnTo>
                  <a:lnTo>
                    <a:pt x="192470" y="202062"/>
                  </a:lnTo>
                  <a:lnTo>
                    <a:pt x="216564" y="208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64216" y="2926922"/>
              <a:ext cx="36199" cy="357970"/>
            </a:xfrm>
            <a:custGeom>
              <a:avLst/>
              <a:gdLst/>
              <a:ahLst/>
              <a:cxnLst/>
              <a:rect l="0" t="0" r="0" b="0"/>
              <a:pathLst>
                <a:path w="36199" h="357970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70"/>
                  </a:lnTo>
                  <a:lnTo>
                    <a:pt x="506" y="54350"/>
                  </a:lnTo>
                  <a:lnTo>
                    <a:pt x="1326" y="71644"/>
                  </a:lnTo>
                  <a:lnTo>
                    <a:pt x="2141" y="90032"/>
                  </a:lnTo>
                  <a:lnTo>
                    <a:pt x="2825" y="109232"/>
                  </a:lnTo>
                  <a:lnTo>
                    <a:pt x="3352" y="129011"/>
                  </a:lnTo>
                  <a:lnTo>
                    <a:pt x="3742" y="149183"/>
                  </a:lnTo>
                  <a:lnTo>
                    <a:pt x="4190" y="169132"/>
                  </a:lnTo>
                  <a:lnTo>
                    <a:pt x="5030" y="187845"/>
                  </a:lnTo>
                  <a:lnTo>
                    <a:pt x="6415" y="204884"/>
                  </a:lnTo>
                  <a:lnTo>
                    <a:pt x="8331" y="220631"/>
                  </a:lnTo>
                  <a:lnTo>
                    <a:pt x="10688" y="235974"/>
                  </a:lnTo>
                  <a:lnTo>
                    <a:pt x="13386" y="251480"/>
                  </a:lnTo>
                  <a:lnTo>
                    <a:pt x="16332" y="267034"/>
                  </a:lnTo>
                  <a:lnTo>
                    <a:pt x="19455" y="282038"/>
                  </a:lnTo>
                  <a:lnTo>
                    <a:pt x="22697" y="296165"/>
                  </a:lnTo>
                  <a:lnTo>
                    <a:pt x="25867" y="309148"/>
                  </a:lnTo>
                  <a:lnTo>
                    <a:pt x="28953" y="322006"/>
                  </a:lnTo>
                  <a:lnTo>
                    <a:pt x="32223" y="336981"/>
                  </a:lnTo>
                  <a:lnTo>
                    <a:pt x="3619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53015" y="3063792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1" y="8616"/>
                  </a:lnTo>
                  <a:lnTo>
                    <a:pt x="161211" y="11656"/>
                  </a:lnTo>
                  <a:lnTo>
                    <a:pt x="149399" y="14821"/>
                  </a:lnTo>
                  <a:lnTo>
                    <a:pt x="136941" y="18085"/>
                  </a:lnTo>
                  <a:lnTo>
                    <a:pt x="124003" y="21423"/>
                  </a:lnTo>
                  <a:lnTo>
                    <a:pt x="110722" y="24815"/>
                  </a:lnTo>
                  <a:lnTo>
                    <a:pt x="97204" y="28243"/>
                  </a:lnTo>
                  <a:lnTo>
                    <a:pt x="83689" y="31698"/>
                  </a:lnTo>
                  <a:lnTo>
                    <a:pt x="70535" y="35171"/>
                  </a:lnTo>
                  <a:lnTo>
                    <a:pt x="57919" y="38651"/>
                  </a:lnTo>
                  <a:lnTo>
                    <a:pt x="46089" y="41983"/>
                  </a:lnTo>
                  <a:lnTo>
                    <a:pt x="34198" y="45195"/>
                  </a:lnTo>
                  <a:lnTo>
                    <a:pt x="20084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90562" y="3116435"/>
              <a:ext cx="116552" cy="164639"/>
            </a:xfrm>
            <a:custGeom>
              <a:avLst/>
              <a:gdLst/>
              <a:ahLst/>
              <a:cxnLst/>
              <a:rect l="0" t="0" r="0" b="0"/>
              <a:pathLst>
                <a:path w="116552" h="164639">
                  <a:moveTo>
                    <a:pt x="4609" y="42114"/>
                  </a:moveTo>
                  <a:lnTo>
                    <a:pt x="1809" y="50982"/>
                  </a:lnTo>
                  <a:lnTo>
                    <a:pt x="307" y="59969"/>
                  </a:lnTo>
                  <a:lnTo>
                    <a:pt x="0" y="69965"/>
                  </a:lnTo>
                  <a:lnTo>
                    <a:pt x="680" y="80945"/>
                  </a:lnTo>
                  <a:lnTo>
                    <a:pt x="2148" y="92756"/>
                  </a:lnTo>
                  <a:lnTo>
                    <a:pt x="4221" y="105206"/>
                  </a:lnTo>
                  <a:lnTo>
                    <a:pt x="6903" y="117798"/>
                  </a:lnTo>
                  <a:lnTo>
                    <a:pt x="10375" y="129782"/>
                  </a:lnTo>
                  <a:lnTo>
                    <a:pt x="14679" y="140784"/>
                  </a:lnTo>
                  <a:lnTo>
                    <a:pt x="20043" y="150302"/>
                  </a:lnTo>
                  <a:lnTo>
                    <a:pt x="26932" y="157566"/>
                  </a:lnTo>
                  <a:lnTo>
                    <a:pt x="35452" y="162365"/>
                  </a:lnTo>
                  <a:lnTo>
                    <a:pt x="45089" y="164638"/>
                  </a:lnTo>
                  <a:lnTo>
                    <a:pt x="54935" y="164209"/>
                  </a:lnTo>
                  <a:lnTo>
                    <a:pt x="64437" y="161257"/>
                  </a:lnTo>
                  <a:lnTo>
                    <a:pt x="73253" y="156210"/>
                  </a:lnTo>
                  <a:lnTo>
                    <a:pt x="81095" y="149552"/>
                  </a:lnTo>
                  <a:lnTo>
                    <a:pt x="87920" y="141711"/>
                  </a:lnTo>
                  <a:lnTo>
                    <a:pt x="93858" y="133027"/>
                  </a:lnTo>
                  <a:lnTo>
                    <a:pt x="99096" y="123754"/>
                  </a:lnTo>
                  <a:lnTo>
                    <a:pt x="103808" y="114071"/>
                  </a:lnTo>
                  <a:lnTo>
                    <a:pt x="107976" y="103943"/>
                  </a:lnTo>
                  <a:lnTo>
                    <a:pt x="111404" y="93151"/>
                  </a:lnTo>
                  <a:lnTo>
                    <a:pt x="114041" y="81632"/>
                  </a:lnTo>
                  <a:lnTo>
                    <a:pt x="115812" y="69624"/>
                  </a:lnTo>
                  <a:lnTo>
                    <a:pt x="116551" y="57563"/>
                  </a:lnTo>
                  <a:lnTo>
                    <a:pt x="116273" y="45723"/>
                  </a:lnTo>
                  <a:lnTo>
                    <a:pt x="115283" y="34632"/>
                  </a:lnTo>
                  <a:lnTo>
                    <a:pt x="113987" y="24070"/>
                  </a:lnTo>
                  <a:lnTo>
                    <a:pt x="112274" y="13111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53098" y="3063792"/>
              <a:ext cx="105286" cy="168056"/>
            </a:xfrm>
            <a:custGeom>
              <a:avLst/>
              <a:gdLst/>
              <a:ahLst/>
              <a:cxnLst/>
              <a:rect l="0" t="0" r="0" b="0"/>
              <a:pathLst>
                <a:path w="105286" h="168056">
                  <a:moveTo>
                    <a:pt x="0" y="126342"/>
                  </a:moveTo>
                  <a:lnTo>
                    <a:pt x="5800" y="138011"/>
                  </a:lnTo>
                  <a:lnTo>
                    <a:pt x="10725" y="148499"/>
                  </a:lnTo>
                  <a:lnTo>
                    <a:pt x="15204" y="158727"/>
                  </a:lnTo>
                  <a:lnTo>
                    <a:pt x="18570" y="166270"/>
                  </a:lnTo>
                  <a:lnTo>
                    <a:pt x="19851" y="168055"/>
                  </a:lnTo>
                  <a:lnTo>
                    <a:pt x="19392" y="165313"/>
                  </a:lnTo>
                  <a:lnTo>
                    <a:pt x="17950" y="159506"/>
                  </a:lnTo>
                  <a:lnTo>
                    <a:pt x="16271" y="151426"/>
                  </a:lnTo>
                  <a:lnTo>
                    <a:pt x="14764" y="141626"/>
                  </a:lnTo>
                  <a:lnTo>
                    <a:pt x="13727" y="130720"/>
                  </a:lnTo>
                  <a:lnTo>
                    <a:pt x="13468" y="119373"/>
                  </a:lnTo>
                  <a:lnTo>
                    <a:pt x="14070" y="107983"/>
                  </a:lnTo>
                  <a:lnTo>
                    <a:pt x="15606" y="96718"/>
                  </a:lnTo>
                  <a:lnTo>
                    <a:pt x="18231" y="85616"/>
                  </a:lnTo>
                  <a:lnTo>
                    <a:pt x="21921" y="74669"/>
                  </a:lnTo>
                  <a:lnTo>
                    <a:pt x="26515" y="64011"/>
                  </a:lnTo>
                  <a:lnTo>
                    <a:pt x="31816" y="53920"/>
                  </a:lnTo>
                  <a:lnTo>
                    <a:pt x="37642" y="44504"/>
                  </a:lnTo>
                  <a:lnTo>
                    <a:pt x="44011" y="35874"/>
                  </a:lnTo>
                  <a:lnTo>
                    <a:pt x="51117" y="28223"/>
                  </a:lnTo>
                  <a:lnTo>
                    <a:pt x="59000" y="21562"/>
                  </a:lnTo>
                  <a:lnTo>
                    <a:pt x="67304" y="15903"/>
                  </a:lnTo>
                  <a:lnTo>
                    <a:pt x="76281" y="10786"/>
                  </a:lnTo>
                  <a:lnTo>
                    <a:pt x="87839" y="57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05475" y="3126938"/>
              <a:ext cx="152951" cy="112643"/>
            </a:xfrm>
            <a:custGeom>
              <a:avLst/>
              <a:gdLst/>
              <a:ahLst/>
              <a:cxnLst/>
              <a:rect l="0" t="0" r="0" b="0"/>
              <a:pathLst>
                <a:path w="152951" h="112643">
                  <a:moveTo>
                    <a:pt x="89778" y="21082"/>
                  </a:moveTo>
                  <a:lnTo>
                    <a:pt x="83844" y="15282"/>
                  </a:lnTo>
                  <a:lnTo>
                    <a:pt x="77639" y="10357"/>
                  </a:lnTo>
                  <a:lnTo>
                    <a:pt x="70544" y="5869"/>
                  </a:lnTo>
                  <a:lnTo>
                    <a:pt x="62603" y="2166"/>
                  </a:lnTo>
                  <a:lnTo>
                    <a:pt x="53957" y="98"/>
                  </a:lnTo>
                  <a:lnTo>
                    <a:pt x="44771" y="0"/>
                  </a:lnTo>
                  <a:lnTo>
                    <a:pt x="35518" y="1898"/>
                  </a:lnTo>
                  <a:lnTo>
                    <a:pt x="26925" y="5760"/>
                  </a:lnTo>
                  <a:lnTo>
                    <a:pt x="19342" y="11364"/>
                  </a:lnTo>
                  <a:lnTo>
                    <a:pt x="12933" y="18531"/>
                  </a:lnTo>
                  <a:lnTo>
                    <a:pt x="7845" y="27229"/>
                  </a:lnTo>
                  <a:lnTo>
                    <a:pt x="4020" y="37292"/>
                  </a:lnTo>
                  <a:lnTo>
                    <a:pt x="1417" y="48300"/>
                  </a:lnTo>
                  <a:lnTo>
                    <a:pt x="102" y="59680"/>
                  </a:lnTo>
                  <a:lnTo>
                    <a:pt x="0" y="71064"/>
                  </a:lnTo>
                  <a:lnTo>
                    <a:pt x="1234" y="81977"/>
                  </a:lnTo>
                  <a:lnTo>
                    <a:pt x="4190" y="91773"/>
                  </a:lnTo>
                  <a:lnTo>
                    <a:pt x="8920" y="100196"/>
                  </a:lnTo>
                  <a:lnTo>
                    <a:pt x="15198" y="106851"/>
                  </a:lnTo>
                  <a:lnTo>
                    <a:pt x="22700" y="111048"/>
                  </a:lnTo>
                  <a:lnTo>
                    <a:pt x="31105" y="112642"/>
                  </a:lnTo>
                  <a:lnTo>
                    <a:pt x="39832" y="111782"/>
                  </a:lnTo>
                  <a:lnTo>
                    <a:pt x="48070" y="108630"/>
                  </a:lnTo>
                  <a:lnTo>
                    <a:pt x="55417" y="103513"/>
                  </a:lnTo>
                  <a:lnTo>
                    <a:pt x="61840" y="96844"/>
                  </a:lnTo>
                  <a:lnTo>
                    <a:pt x="67469" y="89015"/>
                  </a:lnTo>
                  <a:lnTo>
                    <a:pt x="72470" y="80348"/>
                  </a:lnTo>
                  <a:lnTo>
                    <a:pt x="76679" y="71092"/>
                  </a:lnTo>
                  <a:lnTo>
                    <a:pt x="79610" y="61426"/>
                  </a:lnTo>
                  <a:lnTo>
                    <a:pt x="81125" y="51552"/>
                  </a:lnTo>
                  <a:lnTo>
                    <a:pt x="82161" y="44059"/>
                  </a:lnTo>
                  <a:lnTo>
                    <a:pt x="84021" y="42137"/>
                  </a:lnTo>
                  <a:lnTo>
                    <a:pt x="86860" y="44821"/>
                  </a:lnTo>
                  <a:lnTo>
                    <a:pt x="90655" y="50487"/>
                  </a:lnTo>
                  <a:lnTo>
                    <a:pt x="95458" y="57653"/>
                  </a:lnTo>
                  <a:lnTo>
                    <a:pt x="101411" y="64989"/>
                  </a:lnTo>
                  <a:lnTo>
                    <a:pt x="108471" y="71801"/>
                  </a:lnTo>
                  <a:lnTo>
                    <a:pt x="116198" y="77749"/>
                  </a:lnTo>
                  <a:lnTo>
                    <a:pt x="124714" y="83183"/>
                  </a:lnTo>
                  <a:lnTo>
                    <a:pt x="135886" y="88569"/>
                  </a:lnTo>
                  <a:lnTo>
                    <a:pt x="152950" y="94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92723" y="2874279"/>
              <a:ext cx="39402" cy="315856"/>
            </a:xfrm>
            <a:custGeom>
              <a:avLst/>
              <a:gdLst/>
              <a:ahLst/>
              <a:cxnLst/>
              <a:rect l="0" t="0" r="0" b="0"/>
              <a:pathLst>
                <a:path w="39402" h="315856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60"/>
                  </a:lnTo>
                  <a:lnTo>
                    <a:pt x="200" y="39186"/>
                  </a:lnTo>
                  <a:lnTo>
                    <a:pt x="0" y="52295"/>
                  </a:lnTo>
                  <a:lnTo>
                    <a:pt x="656" y="67259"/>
                  </a:lnTo>
                  <a:lnTo>
                    <a:pt x="2067" y="83848"/>
                  </a:lnTo>
                  <a:lnTo>
                    <a:pt x="4080" y="101722"/>
                  </a:lnTo>
                  <a:lnTo>
                    <a:pt x="6542" y="120542"/>
                  </a:lnTo>
                  <a:lnTo>
                    <a:pt x="9330" y="139549"/>
                  </a:lnTo>
                  <a:lnTo>
                    <a:pt x="12346" y="157615"/>
                  </a:lnTo>
                  <a:lnTo>
                    <a:pt x="15516" y="174212"/>
                  </a:lnTo>
                  <a:lnTo>
                    <a:pt x="18627" y="189659"/>
                  </a:lnTo>
                  <a:lnTo>
                    <a:pt x="21336" y="204800"/>
                  </a:lnTo>
                  <a:lnTo>
                    <a:pt x="23495" y="220170"/>
                  </a:lnTo>
                  <a:lnTo>
                    <a:pt x="25283" y="235633"/>
                  </a:lnTo>
                  <a:lnTo>
                    <a:pt x="27099" y="250576"/>
                  </a:lnTo>
                  <a:lnTo>
                    <a:pt x="29170" y="264658"/>
                  </a:lnTo>
                  <a:lnTo>
                    <a:pt x="31404" y="277411"/>
                  </a:lnTo>
                  <a:lnTo>
                    <a:pt x="33684" y="289346"/>
                  </a:lnTo>
                  <a:lnTo>
                    <a:pt x="36217" y="301507"/>
                  </a:lnTo>
                  <a:lnTo>
                    <a:pt x="3940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47979" y="3053583"/>
              <a:ext cx="187901" cy="357651"/>
            </a:xfrm>
            <a:custGeom>
              <a:avLst/>
              <a:gdLst/>
              <a:ahLst/>
              <a:cxnLst/>
              <a:rect l="0" t="0" r="0" b="0"/>
              <a:pathLst>
                <a:path w="187901" h="357651">
                  <a:moveTo>
                    <a:pt x="115813" y="83909"/>
                  </a:moveTo>
                  <a:lnTo>
                    <a:pt x="115746" y="72241"/>
                  </a:lnTo>
                  <a:lnTo>
                    <a:pt x="115106" y="61752"/>
                  </a:lnTo>
                  <a:lnTo>
                    <a:pt x="113800" y="51460"/>
                  </a:lnTo>
                  <a:lnTo>
                    <a:pt x="111595" y="41504"/>
                  </a:lnTo>
                  <a:lnTo>
                    <a:pt x="107982" y="32457"/>
                  </a:lnTo>
                  <a:lnTo>
                    <a:pt x="102809" y="24574"/>
                  </a:lnTo>
                  <a:lnTo>
                    <a:pt x="96234" y="17797"/>
                  </a:lnTo>
                  <a:lnTo>
                    <a:pt x="88534" y="11932"/>
                  </a:lnTo>
                  <a:lnTo>
                    <a:pt x="79991" y="6777"/>
                  </a:lnTo>
                  <a:lnTo>
                    <a:pt x="71003" y="2638"/>
                  </a:lnTo>
                  <a:lnTo>
                    <a:pt x="62059" y="286"/>
                  </a:lnTo>
                  <a:lnTo>
                    <a:pt x="53418" y="0"/>
                  </a:lnTo>
                  <a:lnTo>
                    <a:pt x="45144" y="1605"/>
                  </a:lnTo>
                  <a:lnTo>
                    <a:pt x="37201" y="4741"/>
                  </a:lnTo>
                  <a:lnTo>
                    <a:pt x="29532" y="9045"/>
                  </a:lnTo>
                  <a:lnTo>
                    <a:pt x="22397" y="14526"/>
                  </a:lnTo>
                  <a:lnTo>
                    <a:pt x="16356" y="21553"/>
                  </a:lnTo>
                  <a:lnTo>
                    <a:pt x="11631" y="30199"/>
                  </a:lnTo>
                  <a:lnTo>
                    <a:pt x="8288" y="40104"/>
                  </a:lnTo>
                  <a:lnTo>
                    <a:pt x="6411" y="50669"/>
                  </a:lnTo>
                  <a:lnTo>
                    <a:pt x="5895" y="61475"/>
                  </a:lnTo>
                  <a:lnTo>
                    <a:pt x="6666" y="72153"/>
                  </a:lnTo>
                  <a:lnTo>
                    <a:pt x="8771" y="82317"/>
                  </a:lnTo>
                  <a:lnTo>
                    <a:pt x="12119" y="91805"/>
                  </a:lnTo>
                  <a:lnTo>
                    <a:pt x="16822" y="100328"/>
                  </a:lnTo>
                  <a:lnTo>
                    <a:pt x="23260" y="107381"/>
                  </a:lnTo>
                  <a:lnTo>
                    <a:pt x="31477" y="112821"/>
                  </a:lnTo>
                  <a:lnTo>
                    <a:pt x="41080" y="116492"/>
                  </a:lnTo>
                  <a:lnTo>
                    <a:pt x="51435" y="118065"/>
                  </a:lnTo>
                  <a:lnTo>
                    <a:pt x="62096" y="117568"/>
                  </a:lnTo>
                  <a:lnTo>
                    <a:pt x="72676" y="115303"/>
                  </a:lnTo>
                  <a:lnTo>
                    <a:pt x="82772" y="111658"/>
                  </a:lnTo>
                  <a:lnTo>
                    <a:pt x="92225" y="106984"/>
                  </a:lnTo>
                  <a:lnTo>
                    <a:pt x="101063" y="101410"/>
                  </a:lnTo>
                  <a:lnTo>
                    <a:pt x="109393" y="94845"/>
                  </a:lnTo>
                  <a:lnTo>
                    <a:pt x="117330" y="87347"/>
                  </a:lnTo>
                  <a:lnTo>
                    <a:pt x="124834" y="80062"/>
                  </a:lnTo>
                  <a:lnTo>
                    <a:pt x="132297" y="75647"/>
                  </a:lnTo>
                  <a:lnTo>
                    <a:pt x="139750" y="75623"/>
                  </a:lnTo>
                  <a:lnTo>
                    <a:pt x="146135" y="79382"/>
                  </a:lnTo>
                  <a:lnTo>
                    <a:pt x="151469" y="86078"/>
                  </a:lnTo>
                  <a:lnTo>
                    <a:pt x="156092" y="94967"/>
                  </a:lnTo>
                  <a:lnTo>
                    <a:pt x="160282" y="105444"/>
                  </a:lnTo>
                  <a:lnTo>
                    <a:pt x="164211" y="117050"/>
                  </a:lnTo>
                  <a:lnTo>
                    <a:pt x="167983" y="129604"/>
                  </a:lnTo>
                  <a:lnTo>
                    <a:pt x="171658" y="143171"/>
                  </a:lnTo>
                  <a:lnTo>
                    <a:pt x="175270" y="157703"/>
                  </a:lnTo>
                  <a:lnTo>
                    <a:pt x="178676" y="172888"/>
                  </a:lnTo>
                  <a:lnTo>
                    <a:pt x="181582" y="188234"/>
                  </a:lnTo>
                  <a:lnTo>
                    <a:pt x="183868" y="203453"/>
                  </a:lnTo>
                  <a:lnTo>
                    <a:pt x="185571" y="218604"/>
                  </a:lnTo>
                  <a:lnTo>
                    <a:pt x="186796" y="233997"/>
                  </a:lnTo>
                  <a:lnTo>
                    <a:pt x="187649" y="249785"/>
                  </a:lnTo>
                  <a:lnTo>
                    <a:pt x="187900" y="265490"/>
                  </a:lnTo>
                  <a:lnTo>
                    <a:pt x="187012" y="280129"/>
                  </a:lnTo>
                  <a:lnTo>
                    <a:pt x="184770" y="293229"/>
                  </a:lnTo>
                  <a:lnTo>
                    <a:pt x="180788" y="304653"/>
                  </a:lnTo>
                  <a:lnTo>
                    <a:pt x="174377" y="314336"/>
                  </a:lnTo>
                  <a:lnTo>
                    <a:pt x="165395" y="322435"/>
                  </a:lnTo>
                  <a:lnTo>
                    <a:pt x="154311" y="329078"/>
                  </a:lnTo>
                  <a:lnTo>
                    <a:pt x="141899" y="334266"/>
                  </a:lnTo>
                  <a:lnTo>
                    <a:pt x="128742" y="338134"/>
                  </a:lnTo>
                  <a:lnTo>
                    <a:pt x="115183" y="340922"/>
                  </a:lnTo>
                  <a:lnTo>
                    <a:pt x="101409" y="342885"/>
                  </a:lnTo>
                  <a:lnTo>
                    <a:pt x="87524" y="344251"/>
                  </a:lnTo>
                  <a:lnTo>
                    <a:pt x="73745" y="345357"/>
                  </a:lnTo>
                  <a:lnTo>
                    <a:pt x="60406" y="346640"/>
                  </a:lnTo>
                  <a:lnTo>
                    <a:pt x="47665" y="348319"/>
                  </a:lnTo>
                  <a:lnTo>
                    <a:pt x="35949" y="350270"/>
                  </a:lnTo>
                  <a:lnTo>
                    <a:pt x="24890" y="352323"/>
                  </a:lnTo>
                  <a:lnTo>
                    <a:pt x="13517" y="354662"/>
                  </a:lnTo>
                  <a:lnTo>
                    <a:pt x="0" y="357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45263" y="3010075"/>
              <a:ext cx="160686" cy="137946"/>
            </a:xfrm>
            <a:custGeom>
              <a:avLst/>
              <a:gdLst/>
              <a:ahLst/>
              <a:cxnLst/>
              <a:rect l="0" t="0" r="0" b="0"/>
              <a:pathLst>
                <a:path w="160686" h="137946">
                  <a:moveTo>
                    <a:pt x="108043" y="53717"/>
                  </a:moveTo>
                  <a:lnTo>
                    <a:pt x="105042" y="44983"/>
                  </a:lnTo>
                  <a:lnTo>
                    <a:pt x="101619" y="37277"/>
                  </a:lnTo>
                  <a:lnTo>
                    <a:pt x="97418" y="29879"/>
                  </a:lnTo>
                  <a:lnTo>
                    <a:pt x="92346" y="22791"/>
                  </a:lnTo>
                  <a:lnTo>
                    <a:pt x="86216" y="16260"/>
                  </a:lnTo>
                  <a:lnTo>
                    <a:pt x="79032" y="10397"/>
                  </a:lnTo>
                  <a:lnTo>
                    <a:pt x="70945" y="5478"/>
                  </a:lnTo>
                  <a:lnTo>
                    <a:pt x="62150" y="2004"/>
                  </a:lnTo>
                  <a:lnTo>
                    <a:pt x="52835" y="125"/>
                  </a:lnTo>
                  <a:lnTo>
                    <a:pt x="43310" y="0"/>
                  </a:lnTo>
                  <a:lnTo>
                    <a:pt x="33997" y="1960"/>
                  </a:lnTo>
                  <a:lnTo>
                    <a:pt x="25116" y="5994"/>
                  </a:lnTo>
                  <a:lnTo>
                    <a:pt x="17018" y="12125"/>
                  </a:lnTo>
                  <a:lnTo>
                    <a:pt x="10257" y="20585"/>
                  </a:lnTo>
                  <a:lnTo>
                    <a:pt x="5017" y="31265"/>
                  </a:lnTo>
                  <a:lnTo>
                    <a:pt x="1482" y="43486"/>
                  </a:lnTo>
                  <a:lnTo>
                    <a:pt x="0" y="56211"/>
                  </a:lnTo>
                  <a:lnTo>
                    <a:pt x="559" y="68795"/>
                  </a:lnTo>
                  <a:lnTo>
                    <a:pt x="2865" y="80833"/>
                  </a:lnTo>
                  <a:lnTo>
                    <a:pt x="6538" y="91991"/>
                  </a:lnTo>
                  <a:lnTo>
                    <a:pt x="11230" y="102182"/>
                  </a:lnTo>
                  <a:lnTo>
                    <a:pt x="16817" y="111024"/>
                  </a:lnTo>
                  <a:lnTo>
                    <a:pt x="23391" y="117769"/>
                  </a:lnTo>
                  <a:lnTo>
                    <a:pt x="30912" y="122182"/>
                  </a:lnTo>
                  <a:lnTo>
                    <a:pt x="38911" y="124011"/>
                  </a:lnTo>
                  <a:lnTo>
                    <a:pt x="46593" y="122746"/>
                  </a:lnTo>
                  <a:lnTo>
                    <a:pt x="53536" y="118415"/>
                  </a:lnTo>
                  <a:lnTo>
                    <a:pt x="59671" y="111627"/>
                  </a:lnTo>
                  <a:lnTo>
                    <a:pt x="65100" y="103261"/>
                  </a:lnTo>
                  <a:lnTo>
                    <a:pt x="69974" y="93977"/>
                  </a:lnTo>
                  <a:lnTo>
                    <a:pt x="74434" y="84173"/>
                  </a:lnTo>
                  <a:lnTo>
                    <a:pt x="78598" y="74074"/>
                  </a:lnTo>
                  <a:lnTo>
                    <a:pt x="82560" y="63897"/>
                  </a:lnTo>
                  <a:lnTo>
                    <a:pt x="86588" y="56955"/>
                  </a:lnTo>
                  <a:lnTo>
                    <a:pt x="90710" y="56816"/>
                  </a:lnTo>
                  <a:lnTo>
                    <a:pt x="94701" y="61422"/>
                  </a:lnTo>
                  <a:lnTo>
                    <a:pt x="98907" y="68676"/>
                  </a:lnTo>
                  <a:lnTo>
                    <a:pt x="103598" y="77204"/>
                  </a:lnTo>
                  <a:lnTo>
                    <a:pt x="108828" y="86042"/>
                  </a:lnTo>
                  <a:lnTo>
                    <a:pt x="114534" y="94706"/>
                  </a:lnTo>
                  <a:lnTo>
                    <a:pt x="120698" y="102931"/>
                  </a:lnTo>
                  <a:lnTo>
                    <a:pt x="128195" y="111421"/>
                  </a:lnTo>
                  <a:lnTo>
                    <a:pt x="139917" y="122033"/>
                  </a:lnTo>
                  <a:lnTo>
                    <a:pt x="160685" y="137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65034" y="2926922"/>
              <a:ext cx="138970" cy="200042"/>
            </a:xfrm>
            <a:custGeom>
              <a:avLst/>
              <a:gdLst/>
              <a:ahLst/>
              <a:cxnLst/>
              <a:rect l="0" t="0" r="0" b="0"/>
              <a:pathLst>
                <a:path w="138970" h="200042">
                  <a:moveTo>
                    <a:pt x="77784" y="0"/>
                  </a:moveTo>
                  <a:lnTo>
                    <a:pt x="66116" y="67"/>
                  </a:lnTo>
                  <a:lnTo>
                    <a:pt x="55627" y="707"/>
                  </a:lnTo>
                  <a:lnTo>
                    <a:pt x="45330" y="2013"/>
                  </a:lnTo>
                  <a:lnTo>
                    <a:pt x="35202" y="4218"/>
                  </a:lnTo>
                  <a:lnTo>
                    <a:pt x="25507" y="7832"/>
                  </a:lnTo>
                  <a:lnTo>
                    <a:pt x="16389" y="13004"/>
                  </a:lnTo>
                  <a:lnTo>
                    <a:pt x="8477" y="19579"/>
                  </a:lnTo>
                  <a:lnTo>
                    <a:pt x="2909" y="27279"/>
                  </a:lnTo>
                  <a:lnTo>
                    <a:pt x="102" y="35818"/>
                  </a:lnTo>
                  <a:lnTo>
                    <a:pt x="0" y="44633"/>
                  </a:lnTo>
                  <a:lnTo>
                    <a:pt x="2433" y="52929"/>
                  </a:lnTo>
                  <a:lnTo>
                    <a:pt x="7031" y="60307"/>
                  </a:lnTo>
                  <a:lnTo>
                    <a:pt x="13336" y="66410"/>
                  </a:lnTo>
                  <a:lnTo>
                    <a:pt x="20913" y="70760"/>
                  </a:lnTo>
                  <a:lnTo>
                    <a:pt x="29411" y="73281"/>
                  </a:lnTo>
                  <a:lnTo>
                    <a:pt x="38723" y="74364"/>
                  </a:lnTo>
                  <a:lnTo>
                    <a:pt x="48957" y="74652"/>
                  </a:lnTo>
                  <a:lnTo>
                    <a:pt x="60093" y="74605"/>
                  </a:lnTo>
                  <a:lnTo>
                    <a:pt x="71673" y="74782"/>
                  </a:lnTo>
                  <a:lnTo>
                    <a:pt x="82914" y="75901"/>
                  </a:lnTo>
                  <a:lnTo>
                    <a:pt x="93400" y="78261"/>
                  </a:lnTo>
                  <a:lnTo>
                    <a:pt x="103067" y="81967"/>
                  </a:lnTo>
                  <a:lnTo>
                    <a:pt x="112020" y="87122"/>
                  </a:lnTo>
                  <a:lnTo>
                    <a:pt x="120400" y="93631"/>
                  </a:lnTo>
                  <a:lnTo>
                    <a:pt x="127858" y="101423"/>
                  </a:lnTo>
                  <a:lnTo>
                    <a:pt x="133591" y="110548"/>
                  </a:lnTo>
                  <a:lnTo>
                    <a:pt x="137296" y="120896"/>
                  </a:lnTo>
                  <a:lnTo>
                    <a:pt x="138969" y="131927"/>
                  </a:lnTo>
                  <a:lnTo>
                    <a:pt x="138656" y="142790"/>
                  </a:lnTo>
                  <a:lnTo>
                    <a:pt x="136588" y="153013"/>
                  </a:lnTo>
                  <a:lnTo>
                    <a:pt x="132945" y="162333"/>
                  </a:lnTo>
                  <a:lnTo>
                    <a:pt x="127769" y="170520"/>
                  </a:lnTo>
                  <a:lnTo>
                    <a:pt x="121214" y="177577"/>
                  </a:lnTo>
                  <a:lnTo>
                    <a:pt x="113373" y="183502"/>
                  </a:lnTo>
                  <a:lnTo>
                    <a:pt x="104210" y="188199"/>
                  </a:lnTo>
                  <a:lnTo>
                    <a:pt x="93840" y="191735"/>
                  </a:lnTo>
                  <a:lnTo>
                    <a:pt x="83089" y="194303"/>
                  </a:lnTo>
                  <a:lnTo>
                    <a:pt x="72343" y="196398"/>
                  </a:lnTo>
                  <a:lnTo>
                    <a:pt x="60659" y="198206"/>
                  </a:lnTo>
                  <a:lnTo>
                    <a:pt x="4619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158134" y="3695502"/>
            <a:ext cx="831753" cy="478194"/>
            <a:chOff x="1158134" y="3695502"/>
            <a:chExt cx="831753" cy="478194"/>
          </a:xfrm>
        </p:grpSpPr>
        <p:sp>
          <p:nvSpPr>
            <p:cNvPr id="52" name="Freeform 51"/>
            <p:cNvSpPr/>
            <p:nvPr/>
          </p:nvSpPr>
          <p:spPr>
            <a:xfrm>
              <a:off x="1158134" y="393765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8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4"/>
                  </a:lnTo>
                  <a:lnTo>
                    <a:pt x="51635" y="206"/>
                  </a:lnTo>
                  <a:lnTo>
                    <a:pt x="38382" y="1107"/>
                  </a:lnTo>
                  <a:lnTo>
                    <a:pt x="22507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04326" y="3758673"/>
              <a:ext cx="276618" cy="415023"/>
            </a:xfrm>
            <a:custGeom>
              <a:avLst/>
              <a:gdLst/>
              <a:ahLst/>
              <a:cxnLst/>
              <a:rect l="0" t="0" r="0" b="0"/>
              <a:pathLst>
                <a:path w="276618" h="415023">
                  <a:moveTo>
                    <a:pt x="101249" y="52643"/>
                  </a:moveTo>
                  <a:lnTo>
                    <a:pt x="86781" y="55643"/>
                  </a:lnTo>
                  <a:lnTo>
                    <a:pt x="74790" y="59066"/>
                  </a:lnTo>
                  <a:lnTo>
                    <a:pt x="64191" y="63272"/>
                  </a:lnTo>
                  <a:lnTo>
                    <a:pt x="54915" y="68517"/>
                  </a:lnTo>
                  <a:lnTo>
                    <a:pt x="47335" y="75295"/>
                  </a:lnTo>
                  <a:lnTo>
                    <a:pt x="41512" y="83732"/>
                  </a:lnTo>
                  <a:lnTo>
                    <a:pt x="36899" y="93644"/>
                  </a:lnTo>
                  <a:lnTo>
                    <a:pt x="32560" y="104736"/>
                  </a:lnTo>
                  <a:lnTo>
                    <a:pt x="27932" y="116712"/>
                  </a:lnTo>
                  <a:lnTo>
                    <a:pt x="22989" y="129328"/>
                  </a:lnTo>
                  <a:lnTo>
                    <a:pt x="18043" y="142393"/>
                  </a:lnTo>
                  <a:lnTo>
                    <a:pt x="13310" y="155772"/>
                  </a:lnTo>
                  <a:lnTo>
                    <a:pt x="9014" y="169364"/>
                  </a:lnTo>
                  <a:lnTo>
                    <a:pt x="5441" y="183103"/>
                  </a:lnTo>
                  <a:lnTo>
                    <a:pt x="2680" y="196944"/>
                  </a:lnTo>
                  <a:lnTo>
                    <a:pt x="811" y="211019"/>
                  </a:lnTo>
                  <a:lnTo>
                    <a:pt x="0" y="225615"/>
                  </a:lnTo>
                  <a:lnTo>
                    <a:pt x="231" y="240842"/>
                  </a:lnTo>
                  <a:lnTo>
                    <a:pt x="1350" y="256492"/>
                  </a:lnTo>
                  <a:lnTo>
                    <a:pt x="3164" y="272152"/>
                  </a:lnTo>
                  <a:lnTo>
                    <a:pt x="5498" y="287569"/>
                  </a:lnTo>
                  <a:lnTo>
                    <a:pt x="8367" y="302516"/>
                  </a:lnTo>
                  <a:lnTo>
                    <a:pt x="11971" y="316705"/>
                  </a:lnTo>
                  <a:lnTo>
                    <a:pt x="16359" y="330063"/>
                  </a:lnTo>
                  <a:lnTo>
                    <a:pt x="21440" y="342677"/>
                  </a:lnTo>
                  <a:lnTo>
                    <a:pt x="27076" y="354696"/>
                  </a:lnTo>
                  <a:lnTo>
                    <a:pt x="33132" y="366258"/>
                  </a:lnTo>
                  <a:lnTo>
                    <a:pt x="39656" y="377160"/>
                  </a:lnTo>
                  <a:lnTo>
                    <a:pt x="46867" y="386884"/>
                  </a:lnTo>
                  <a:lnTo>
                    <a:pt x="54834" y="395236"/>
                  </a:lnTo>
                  <a:lnTo>
                    <a:pt x="63643" y="402166"/>
                  </a:lnTo>
                  <a:lnTo>
                    <a:pt x="73466" y="407604"/>
                  </a:lnTo>
                  <a:lnTo>
                    <a:pt x="84295" y="411661"/>
                  </a:lnTo>
                  <a:lnTo>
                    <a:pt x="95822" y="414250"/>
                  </a:lnTo>
                  <a:lnTo>
                    <a:pt x="107551" y="415022"/>
                  </a:lnTo>
                  <a:lnTo>
                    <a:pt x="119179" y="413950"/>
                  </a:lnTo>
                  <a:lnTo>
                    <a:pt x="130595" y="411283"/>
                  </a:lnTo>
                  <a:lnTo>
                    <a:pt x="141793" y="407360"/>
                  </a:lnTo>
                  <a:lnTo>
                    <a:pt x="152807" y="402496"/>
                  </a:lnTo>
                  <a:lnTo>
                    <a:pt x="163678" y="396792"/>
                  </a:lnTo>
                  <a:lnTo>
                    <a:pt x="174445" y="390140"/>
                  </a:lnTo>
                  <a:lnTo>
                    <a:pt x="185132" y="382556"/>
                  </a:lnTo>
                  <a:lnTo>
                    <a:pt x="195599" y="374176"/>
                  </a:lnTo>
                  <a:lnTo>
                    <a:pt x="205554" y="365173"/>
                  </a:lnTo>
                  <a:lnTo>
                    <a:pt x="214876" y="355708"/>
                  </a:lnTo>
                  <a:lnTo>
                    <a:pt x="223440" y="345911"/>
                  </a:lnTo>
                  <a:lnTo>
                    <a:pt x="231046" y="335882"/>
                  </a:lnTo>
                  <a:lnTo>
                    <a:pt x="237681" y="325687"/>
                  </a:lnTo>
                  <a:lnTo>
                    <a:pt x="243476" y="315213"/>
                  </a:lnTo>
                  <a:lnTo>
                    <a:pt x="248610" y="304190"/>
                  </a:lnTo>
                  <a:lnTo>
                    <a:pt x="253253" y="292516"/>
                  </a:lnTo>
                  <a:lnTo>
                    <a:pt x="257543" y="280404"/>
                  </a:lnTo>
                  <a:lnTo>
                    <a:pt x="261585" y="268273"/>
                  </a:lnTo>
                  <a:lnTo>
                    <a:pt x="265451" y="256368"/>
                  </a:lnTo>
                  <a:lnTo>
                    <a:pt x="269031" y="244594"/>
                  </a:lnTo>
                  <a:lnTo>
                    <a:pt x="272056" y="232624"/>
                  </a:lnTo>
                  <a:lnTo>
                    <a:pt x="274418" y="220273"/>
                  </a:lnTo>
                  <a:lnTo>
                    <a:pt x="276003" y="207520"/>
                  </a:lnTo>
                  <a:lnTo>
                    <a:pt x="276617" y="194419"/>
                  </a:lnTo>
                  <a:lnTo>
                    <a:pt x="276250" y="181046"/>
                  </a:lnTo>
                  <a:lnTo>
                    <a:pt x="275038" y="167472"/>
                  </a:lnTo>
                  <a:lnTo>
                    <a:pt x="273161" y="153753"/>
                  </a:lnTo>
                  <a:lnTo>
                    <a:pt x="270781" y="139937"/>
                  </a:lnTo>
                  <a:lnTo>
                    <a:pt x="267710" y="126218"/>
                  </a:lnTo>
                  <a:lnTo>
                    <a:pt x="263439" y="112928"/>
                  </a:lnTo>
                  <a:lnTo>
                    <a:pt x="257790" y="100210"/>
                  </a:lnTo>
                  <a:lnTo>
                    <a:pt x="251047" y="88042"/>
                  </a:lnTo>
                  <a:lnTo>
                    <a:pt x="243757" y="76330"/>
                  </a:lnTo>
                  <a:lnTo>
                    <a:pt x="236295" y="64978"/>
                  </a:lnTo>
                  <a:lnTo>
                    <a:pt x="228675" y="54217"/>
                  </a:lnTo>
                  <a:lnTo>
                    <a:pt x="220654" y="44589"/>
                  </a:lnTo>
                  <a:lnTo>
                    <a:pt x="212113" y="36298"/>
                  </a:lnTo>
                  <a:lnTo>
                    <a:pt x="203071" y="29238"/>
                  </a:lnTo>
                  <a:lnTo>
                    <a:pt x="193617" y="23180"/>
                  </a:lnTo>
                  <a:lnTo>
                    <a:pt x="183854" y="17886"/>
                  </a:lnTo>
                  <a:lnTo>
                    <a:pt x="174131" y="13297"/>
                  </a:lnTo>
                  <a:lnTo>
                    <a:pt x="163972" y="9088"/>
                  </a:lnTo>
                  <a:lnTo>
                    <a:pt x="151369" y="4886"/>
                  </a:lnTo>
                  <a:lnTo>
                    <a:pt x="1328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92707" y="4021886"/>
              <a:ext cx="7667" cy="94757"/>
            </a:xfrm>
            <a:custGeom>
              <a:avLst/>
              <a:gdLst/>
              <a:ahLst/>
              <a:cxnLst/>
              <a:rect l="0" t="0" r="0" b="0"/>
              <a:pathLst>
                <a:path w="7667" h="94757">
                  <a:moveTo>
                    <a:pt x="7666" y="0"/>
                  </a:moveTo>
                  <a:lnTo>
                    <a:pt x="4799" y="8868"/>
                  </a:lnTo>
                  <a:lnTo>
                    <a:pt x="2657" y="17855"/>
                  </a:lnTo>
                  <a:lnTo>
                    <a:pt x="1058" y="27842"/>
                  </a:lnTo>
                  <a:lnTo>
                    <a:pt x="77" y="38576"/>
                  </a:lnTo>
                  <a:lnTo>
                    <a:pt x="0" y="50716"/>
                  </a:lnTo>
                  <a:lnTo>
                    <a:pt x="1937" y="67567"/>
                  </a:lnTo>
                  <a:lnTo>
                    <a:pt x="766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8787" y="3832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26715" y="3695502"/>
              <a:ext cx="63172" cy="410613"/>
            </a:xfrm>
            <a:custGeom>
              <a:avLst/>
              <a:gdLst/>
              <a:ahLst/>
              <a:cxnLst/>
              <a:rect l="0" t="0" r="0" b="0"/>
              <a:pathLst>
                <a:path w="63172" h="4106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83"/>
                  </a:lnTo>
                  <a:lnTo>
                    <a:pt x="3863" y="58457"/>
                  </a:lnTo>
                  <a:lnTo>
                    <a:pt x="6180" y="74931"/>
                  </a:lnTo>
                  <a:lnTo>
                    <a:pt x="8846" y="92504"/>
                  </a:lnTo>
                  <a:lnTo>
                    <a:pt x="11770" y="111019"/>
                  </a:lnTo>
                  <a:lnTo>
                    <a:pt x="14877" y="130273"/>
                  </a:lnTo>
                  <a:lnTo>
                    <a:pt x="18112" y="150063"/>
                  </a:lnTo>
                  <a:lnTo>
                    <a:pt x="21436" y="169910"/>
                  </a:lnTo>
                  <a:lnTo>
                    <a:pt x="24821" y="189080"/>
                  </a:lnTo>
                  <a:lnTo>
                    <a:pt x="28246" y="207240"/>
                  </a:lnTo>
                  <a:lnTo>
                    <a:pt x="31699" y="224722"/>
                  </a:lnTo>
                  <a:lnTo>
                    <a:pt x="35171" y="242301"/>
                  </a:lnTo>
                  <a:lnTo>
                    <a:pt x="38655" y="260422"/>
                  </a:lnTo>
                  <a:lnTo>
                    <a:pt x="42147" y="278865"/>
                  </a:lnTo>
                  <a:lnTo>
                    <a:pt x="45646" y="296956"/>
                  </a:lnTo>
                  <a:lnTo>
                    <a:pt x="49143" y="314309"/>
                  </a:lnTo>
                  <a:lnTo>
                    <a:pt x="52487" y="330849"/>
                  </a:lnTo>
                  <a:lnTo>
                    <a:pt x="55708" y="348582"/>
                  </a:lnTo>
                  <a:lnTo>
                    <a:pt x="59089" y="372415"/>
                  </a:lnTo>
                  <a:lnTo>
                    <a:pt x="63171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273948" y="4374515"/>
            <a:ext cx="1137079" cy="573880"/>
            <a:chOff x="1273948" y="4374515"/>
            <a:chExt cx="1137079" cy="573880"/>
          </a:xfrm>
        </p:grpSpPr>
        <p:sp>
          <p:nvSpPr>
            <p:cNvPr id="58" name="Freeform 57"/>
            <p:cNvSpPr/>
            <p:nvPr/>
          </p:nvSpPr>
          <p:spPr>
            <a:xfrm>
              <a:off x="1273948" y="4664124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83088" y="10461"/>
                  </a:lnTo>
                  <a:lnTo>
                    <a:pt x="72599" y="9821"/>
                  </a:lnTo>
                  <a:lnTo>
                    <a:pt x="62302" y="8529"/>
                  </a:lnTo>
                  <a:lnTo>
                    <a:pt x="52080" y="6834"/>
                  </a:lnTo>
                  <a:lnTo>
                    <a:pt x="40812" y="4984"/>
                  </a:lnTo>
                  <a:lnTo>
                    <a:pt x="25267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84533" y="4537782"/>
              <a:ext cx="231613" cy="362777"/>
            </a:xfrm>
            <a:custGeom>
              <a:avLst/>
              <a:gdLst/>
              <a:ahLst/>
              <a:cxnLst/>
              <a:rect l="0" t="0" r="0" b="0"/>
              <a:pathLst>
                <a:path w="231613" h="362777">
                  <a:moveTo>
                    <a:pt x="10513" y="0"/>
                  </a:moveTo>
                  <a:lnTo>
                    <a:pt x="7647" y="8935"/>
                  </a:lnTo>
                  <a:lnTo>
                    <a:pt x="5505" y="18563"/>
                  </a:lnTo>
                  <a:lnTo>
                    <a:pt x="3902" y="29855"/>
                  </a:lnTo>
                  <a:lnTo>
                    <a:pt x="2721" y="42695"/>
                  </a:lnTo>
                  <a:lnTo>
                    <a:pt x="1872" y="56822"/>
                  </a:lnTo>
                  <a:lnTo>
                    <a:pt x="1275" y="71947"/>
                  </a:lnTo>
                  <a:lnTo>
                    <a:pt x="860" y="87809"/>
                  </a:lnTo>
                  <a:lnTo>
                    <a:pt x="576" y="104197"/>
                  </a:lnTo>
                  <a:lnTo>
                    <a:pt x="383" y="120959"/>
                  </a:lnTo>
                  <a:lnTo>
                    <a:pt x="252" y="138144"/>
                  </a:lnTo>
                  <a:lnTo>
                    <a:pt x="164" y="155978"/>
                  </a:lnTo>
                  <a:lnTo>
                    <a:pt x="105" y="174531"/>
                  </a:lnTo>
                  <a:lnTo>
                    <a:pt x="65" y="193569"/>
                  </a:lnTo>
                  <a:lnTo>
                    <a:pt x="38" y="212655"/>
                  </a:lnTo>
                  <a:lnTo>
                    <a:pt x="20" y="231528"/>
                  </a:lnTo>
                  <a:lnTo>
                    <a:pt x="9" y="249947"/>
                  </a:lnTo>
                  <a:lnTo>
                    <a:pt x="1" y="267621"/>
                  </a:lnTo>
                  <a:lnTo>
                    <a:pt x="0" y="284468"/>
                  </a:lnTo>
                  <a:lnTo>
                    <a:pt x="169" y="300407"/>
                  </a:lnTo>
                  <a:lnTo>
                    <a:pt x="815" y="315280"/>
                  </a:lnTo>
                  <a:lnTo>
                    <a:pt x="2081" y="329084"/>
                  </a:lnTo>
                  <a:lnTo>
                    <a:pt x="4423" y="341322"/>
                  </a:lnTo>
                  <a:lnTo>
                    <a:pt x="8664" y="350960"/>
                  </a:lnTo>
                  <a:lnTo>
                    <a:pt x="15075" y="357657"/>
                  </a:lnTo>
                  <a:lnTo>
                    <a:pt x="23297" y="361526"/>
                  </a:lnTo>
                  <a:lnTo>
                    <a:pt x="32642" y="362776"/>
                  </a:lnTo>
                  <a:lnTo>
                    <a:pt x="42595" y="361814"/>
                  </a:lnTo>
                  <a:lnTo>
                    <a:pt x="53021" y="359443"/>
                  </a:lnTo>
                  <a:lnTo>
                    <a:pt x="64070" y="356725"/>
                  </a:lnTo>
                  <a:lnTo>
                    <a:pt x="75790" y="354278"/>
                  </a:lnTo>
                  <a:lnTo>
                    <a:pt x="87948" y="352150"/>
                  </a:lnTo>
                  <a:lnTo>
                    <a:pt x="100115" y="350034"/>
                  </a:lnTo>
                  <a:lnTo>
                    <a:pt x="112048" y="347725"/>
                  </a:lnTo>
                  <a:lnTo>
                    <a:pt x="123842" y="345325"/>
                  </a:lnTo>
                  <a:lnTo>
                    <a:pt x="135827" y="343159"/>
                  </a:lnTo>
                  <a:lnTo>
                    <a:pt x="148184" y="341396"/>
                  </a:lnTo>
                  <a:lnTo>
                    <a:pt x="160770" y="339889"/>
                  </a:lnTo>
                  <a:lnTo>
                    <a:pt x="173227" y="338270"/>
                  </a:lnTo>
                  <a:lnTo>
                    <a:pt x="185336" y="336332"/>
                  </a:lnTo>
                  <a:lnTo>
                    <a:pt x="196608" y="334192"/>
                  </a:lnTo>
                  <a:lnTo>
                    <a:pt x="207313" y="331983"/>
                  </a:lnTo>
                  <a:lnTo>
                    <a:pt x="218388" y="329510"/>
                  </a:lnTo>
                  <a:lnTo>
                    <a:pt x="23161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92997" y="4652019"/>
              <a:ext cx="170548" cy="192269"/>
            </a:xfrm>
            <a:custGeom>
              <a:avLst/>
              <a:gdLst/>
              <a:ahLst/>
              <a:cxnLst/>
              <a:rect l="0" t="0" r="0" b="0"/>
              <a:pathLst>
                <a:path w="170548" h="192269">
                  <a:moveTo>
                    <a:pt x="12619" y="96333"/>
                  </a:moveTo>
                  <a:lnTo>
                    <a:pt x="21421" y="93399"/>
                  </a:lnTo>
                  <a:lnTo>
                    <a:pt x="29767" y="90617"/>
                  </a:lnTo>
                  <a:lnTo>
                    <a:pt x="38461" y="87713"/>
                  </a:lnTo>
                  <a:lnTo>
                    <a:pt x="47409" y="84500"/>
                  </a:lnTo>
                  <a:lnTo>
                    <a:pt x="56256" y="80687"/>
                  </a:lnTo>
                  <a:lnTo>
                    <a:pt x="64786" y="76161"/>
                  </a:lnTo>
                  <a:lnTo>
                    <a:pt x="72628" y="70651"/>
                  </a:lnTo>
                  <a:lnTo>
                    <a:pt x="79209" y="63667"/>
                  </a:lnTo>
                  <a:lnTo>
                    <a:pt x="84324" y="55085"/>
                  </a:lnTo>
                  <a:lnTo>
                    <a:pt x="87773" y="45406"/>
                  </a:lnTo>
                  <a:lnTo>
                    <a:pt x="89197" y="35532"/>
                  </a:lnTo>
                  <a:lnTo>
                    <a:pt x="88589" y="26017"/>
                  </a:lnTo>
                  <a:lnTo>
                    <a:pt x="85911" y="17361"/>
                  </a:lnTo>
                  <a:lnTo>
                    <a:pt x="80923" y="10159"/>
                  </a:lnTo>
                  <a:lnTo>
                    <a:pt x="73726" y="4596"/>
                  </a:lnTo>
                  <a:lnTo>
                    <a:pt x="64998" y="998"/>
                  </a:lnTo>
                  <a:lnTo>
                    <a:pt x="55772" y="0"/>
                  </a:lnTo>
                  <a:lnTo>
                    <a:pt x="46690" y="1698"/>
                  </a:lnTo>
                  <a:lnTo>
                    <a:pt x="38156" y="5751"/>
                  </a:lnTo>
                  <a:lnTo>
                    <a:pt x="30504" y="11668"/>
                  </a:lnTo>
                  <a:lnTo>
                    <a:pt x="23807" y="18979"/>
                  </a:lnTo>
                  <a:lnTo>
                    <a:pt x="17954" y="27462"/>
                  </a:lnTo>
                  <a:lnTo>
                    <a:pt x="12773" y="37123"/>
                  </a:lnTo>
                  <a:lnTo>
                    <a:pt x="8104" y="47881"/>
                  </a:lnTo>
                  <a:lnTo>
                    <a:pt x="4135" y="59714"/>
                  </a:lnTo>
                  <a:lnTo>
                    <a:pt x="1372" y="72720"/>
                  </a:lnTo>
                  <a:lnTo>
                    <a:pt x="0" y="86831"/>
                  </a:lnTo>
                  <a:lnTo>
                    <a:pt x="62" y="101375"/>
                  </a:lnTo>
                  <a:lnTo>
                    <a:pt x="1624" y="115219"/>
                  </a:lnTo>
                  <a:lnTo>
                    <a:pt x="4566" y="127784"/>
                  </a:lnTo>
                  <a:lnTo>
                    <a:pt x="8642" y="139015"/>
                  </a:lnTo>
                  <a:lnTo>
                    <a:pt x="13587" y="149100"/>
                  </a:lnTo>
                  <a:lnTo>
                    <a:pt x="19172" y="158288"/>
                  </a:lnTo>
                  <a:lnTo>
                    <a:pt x="25378" y="166646"/>
                  </a:lnTo>
                  <a:lnTo>
                    <a:pt x="32374" y="174056"/>
                  </a:lnTo>
                  <a:lnTo>
                    <a:pt x="40197" y="180521"/>
                  </a:lnTo>
                  <a:lnTo>
                    <a:pt x="48908" y="185848"/>
                  </a:lnTo>
                  <a:lnTo>
                    <a:pt x="58666" y="189598"/>
                  </a:lnTo>
                  <a:lnTo>
                    <a:pt x="69452" y="191672"/>
                  </a:lnTo>
                  <a:lnTo>
                    <a:pt x="80950" y="192268"/>
                  </a:lnTo>
                  <a:lnTo>
                    <a:pt x="92660" y="191687"/>
                  </a:lnTo>
                  <a:lnTo>
                    <a:pt x="104270" y="190230"/>
                  </a:lnTo>
                  <a:lnTo>
                    <a:pt x="115601" y="188296"/>
                  </a:lnTo>
                  <a:lnTo>
                    <a:pt x="127839" y="186191"/>
                  </a:lnTo>
                  <a:lnTo>
                    <a:pt x="144291" y="183737"/>
                  </a:lnTo>
                  <a:lnTo>
                    <a:pt x="170547" y="180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68127" y="4665737"/>
              <a:ext cx="195459" cy="166493"/>
            </a:xfrm>
            <a:custGeom>
              <a:avLst/>
              <a:gdLst/>
              <a:ahLst/>
              <a:cxnLst/>
              <a:rect l="0" t="0" r="0" b="0"/>
              <a:pathLst>
                <a:path w="195459" h="166493">
                  <a:moveTo>
                    <a:pt x="121759" y="124729"/>
                  </a:moveTo>
                  <a:lnTo>
                    <a:pt x="124558" y="113062"/>
                  </a:lnTo>
                  <a:lnTo>
                    <a:pt x="126060" y="102572"/>
                  </a:lnTo>
                  <a:lnTo>
                    <a:pt x="126366" y="92271"/>
                  </a:lnTo>
                  <a:lnTo>
                    <a:pt x="125687" y="81969"/>
                  </a:lnTo>
                  <a:lnTo>
                    <a:pt x="124219" y="71626"/>
                  </a:lnTo>
                  <a:lnTo>
                    <a:pt x="122146" y="61241"/>
                  </a:lnTo>
                  <a:lnTo>
                    <a:pt x="119464" y="50985"/>
                  </a:lnTo>
                  <a:lnTo>
                    <a:pt x="115993" y="41175"/>
                  </a:lnTo>
                  <a:lnTo>
                    <a:pt x="111693" y="31954"/>
                  </a:lnTo>
                  <a:lnTo>
                    <a:pt x="106501" y="23457"/>
                  </a:lnTo>
                  <a:lnTo>
                    <a:pt x="100260" y="15895"/>
                  </a:lnTo>
                  <a:lnTo>
                    <a:pt x="92985" y="9305"/>
                  </a:lnTo>
                  <a:lnTo>
                    <a:pt x="84828" y="4050"/>
                  </a:lnTo>
                  <a:lnTo>
                    <a:pt x="75982" y="874"/>
                  </a:lnTo>
                  <a:lnTo>
                    <a:pt x="66630" y="0"/>
                  </a:lnTo>
                  <a:lnTo>
                    <a:pt x="57080" y="1193"/>
                  </a:lnTo>
                  <a:lnTo>
                    <a:pt x="47750" y="4044"/>
                  </a:lnTo>
                  <a:lnTo>
                    <a:pt x="38852" y="8149"/>
                  </a:lnTo>
                  <a:lnTo>
                    <a:pt x="30573" y="13325"/>
                  </a:lnTo>
                  <a:lnTo>
                    <a:pt x="23158" y="19615"/>
                  </a:lnTo>
                  <a:lnTo>
                    <a:pt x="16657" y="26961"/>
                  </a:lnTo>
                  <a:lnTo>
                    <a:pt x="11121" y="35519"/>
                  </a:lnTo>
                  <a:lnTo>
                    <a:pt x="6693" y="45706"/>
                  </a:lnTo>
                  <a:lnTo>
                    <a:pt x="3346" y="57594"/>
                  </a:lnTo>
                  <a:lnTo>
                    <a:pt x="1080" y="70645"/>
                  </a:lnTo>
                  <a:lnTo>
                    <a:pt x="0" y="83937"/>
                  </a:lnTo>
                  <a:lnTo>
                    <a:pt x="55" y="96909"/>
                  </a:lnTo>
                  <a:lnTo>
                    <a:pt x="1226" y="109380"/>
                  </a:lnTo>
                  <a:lnTo>
                    <a:pt x="3607" y="121361"/>
                  </a:lnTo>
                  <a:lnTo>
                    <a:pt x="7143" y="132923"/>
                  </a:lnTo>
                  <a:lnTo>
                    <a:pt x="11975" y="143669"/>
                  </a:lnTo>
                  <a:lnTo>
                    <a:pt x="18499" y="152763"/>
                  </a:lnTo>
                  <a:lnTo>
                    <a:pt x="26771" y="159867"/>
                  </a:lnTo>
                  <a:lnTo>
                    <a:pt x="36240" y="164637"/>
                  </a:lnTo>
                  <a:lnTo>
                    <a:pt x="45973" y="166492"/>
                  </a:lnTo>
                  <a:lnTo>
                    <a:pt x="55398" y="165401"/>
                  </a:lnTo>
                  <a:lnTo>
                    <a:pt x="64164" y="161771"/>
                  </a:lnTo>
                  <a:lnTo>
                    <a:pt x="71972" y="156145"/>
                  </a:lnTo>
                  <a:lnTo>
                    <a:pt x="78769" y="149026"/>
                  </a:lnTo>
                  <a:lnTo>
                    <a:pt x="84519" y="140506"/>
                  </a:lnTo>
                  <a:lnTo>
                    <a:pt x="89099" y="130288"/>
                  </a:lnTo>
                  <a:lnTo>
                    <a:pt x="92555" y="118346"/>
                  </a:lnTo>
                  <a:lnTo>
                    <a:pt x="95066" y="105074"/>
                  </a:lnTo>
                  <a:lnTo>
                    <a:pt x="96843" y="91095"/>
                  </a:lnTo>
                  <a:lnTo>
                    <a:pt x="98079" y="76839"/>
                  </a:lnTo>
                  <a:lnTo>
                    <a:pt x="98929" y="62522"/>
                  </a:lnTo>
                  <a:lnTo>
                    <a:pt x="99507" y="48229"/>
                  </a:lnTo>
                  <a:lnTo>
                    <a:pt x="99887" y="34018"/>
                  </a:lnTo>
                  <a:lnTo>
                    <a:pt x="99708" y="21013"/>
                  </a:lnTo>
                  <a:lnTo>
                    <a:pt x="98523" y="12600"/>
                  </a:lnTo>
                  <a:lnTo>
                    <a:pt x="97099" y="10627"/>
                  </a:lnTo>
                  <a:lnTo>
                    <a:pt x="96524" y="13193"/>
                  </a:lnTo>
                  <a:lnTo>
                    <a:pt x="96996" y="18605"/>
                  </a:lnTo>
                  <a:lnTo>
                    <a:pt x="98347" y="25816"/>
                  </a:lnTo>
                  <a:lnTo>
                    <a:pt x="100362" y="34182"/>
                  </a:lnTo>
                  <a:lnTo>
                    <a:pt x="103017" y="43460"/>
                  </a:lnTo>
                  <a:lnTo>
                    <a:pt x="106475" y="53700"/>
                  </a:lnTo>
                  <a:lnTo>
                    <a:pt x="110765" y="64852"/>
                  </a:lnTo>
                  <a:lnTo>
                    <a:pt x="115781" y="76450"/>
                  </a:lnTo>
                  <a:lnTo>
                    <a:pt x="121373" y="87706"/>
                  </a:lnTo>
                  <a:lnTo>
                    <a:pt x="127400" y="98198"/>
                  </a:lnTo>
                  <a:lnTo>
                    <a:pt x="133905" y="107701"/>
                  </a:lnTo>
                  <a:lnTo>
                    <a:pt x="141103" y="116012"/>
                  </a:lnTo>
                  <a:lnTo>
                    <a:pt x="149047" y="123152"/>
                  </a:lnTo>
                  <a:lnTo>
                    <a:pt x="157393" y="129151"/>
                  </a:lnTo>
                  <a:lnTo>
                    <a:pt x="166403" y="134540"/>
                  </a:lnTo>
                  <a:lnTo>
                    <a:pt x="177987" y="139796"/>
                  </a:lnTo>
                  <a:lnTo>
                    <a:pt x="195458" y="145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87800" y="4374515"/>
              <a:ext cx="323227" cy="573880"/>
            </a:xfrm>
            <a:custGeom>
              <a:avLst/>
              <a:gdLst/>
              <a:ahLst/>
              <a:cxnLst/>
              <a:rect l="0" t="0" r="0" b="0"/>
              <a:pathLst>
                <a:path w="323227" h="573880">
                  <a:moveTo>
                    <a:pt x="102127" y="352780"/>
                  </a:moveTo>
                  <a:lnTo>
                    <a:pt x="99194" y="343979"/>
                  </a:lnTo>
                  <a:lnTo>
                    <a:pt x="96411" y="335632"/>
                  </a:lnTo>
                  <a:lnTo>
                    <a:pt x="93502" y="326937"/>
                  </a:lnTo>
                  <a:lnTo>
                    <a:pt x="90116" y="317990"/>
                  </a:lnTo>
                  <a:lnTo>
                    <a:pt x="85655" y="309143"/>
                  </a:lnTo>
                  <a:lnTo>
                    <a:pt x="79884" y="300618"/>
                  </a:lnTo>
                  <a:lnTo>
                    <a:pt x="72895" y="292948"/>
                  </a:lnTo>
                  <a:lnTo>
                    <a:pt x="64911" y="287015"/>
                  </a:lnTo>
                  <a:lnTo>
                    <a:pt x="56174" y="283149"/>
                  </a:lnTo>
                  <a:lnTo>
                    <a:pt x="47056" y="281353"/>
                  </a:lnTo>
                  <a:lnTo>
                    <a:pt x="38023" y="281578"/>
                  </a:lnTo>
                  <a:lnTo>
                    <a:pt x="29332" y="283589"/>
                  </a:lnTo>
                  <a:lnTo>
                    <a:pt x="21364" y="287360"/>
                  </a:lnTo>
                  <a:lnTo>
                    <a:pt x="14691" y="293155"/>
                  </a:lnTo>
                  <a:lnTo>
                    <a:pt x="9501" y="300943"/>
                  </a:lnTo>
                  <a:lnTo>
                    <a:pt x="5660" y="310595"/>
                  </a:lnTo>
                  <a:lnTo>
                    <a:pt x="2908" y="322046"/>
                  </a:lnTo>
                  <a:lnTo>
                    <a:pt x="988" y="335074"/>
                  </a:lnTo>
                  <a:lnTo>
                    <a:pt x="0" y="349042"/>
                  </a:lnTo>
                  <a:lnTo>
                    <a:pt x="385" y="363022"/>
                  </a:lnTo>
                  <a:lnTo>
                    <a:pt x="2272" y="376493"/>
                  </a:lnTo>
                  <a:lnTo>
                    <a:pt x="5504" y="389315"/>
                  </a:lnTo>
                  <a:lnTo>
                    <a:pt x="9815" y="401539"/>
                  </a:lnTo>
                  <a:lnTo>
                    <a:pt x="14947" y="413264"/>
                  </a:lnTo>
                  <a:lnTo>
                    <a:pt x="21003" y="423951"/>
                  </a:lnTo>
                  <a:lnTo>
                    <a:pt x="28424" y="432472"/>
                  </a:lnTo>
                  <a:lnTo>
                    <a:pt x="37332" y="438381"/>
                  </a:lnTo>
                  <a:lnTo>
                    <a:pt x="47247" y="441534"/>
                  </a:lnTo>
                  <a:lnTo>
                    <a:pt x="57286" y="441763"/>
                  </a:lnTo>
                  <a:lnTo>
                    <a:pt x="66925" y="439285"/>
                  </a:lnTo>
                  <a:lnTo>
                    <a:pt x="76005" y="434572"/>
                  </a:lnTo>
                  <a:lnTo>
                    <a:pt x="84557" y="428146"/>
                  </a:lnTo>
                  <a:lnTo>
                    <a:pt x="92672" y="420458"/>
                  </a:lnTo>
                  <a:lnTo>
                    <a:pt x="100291" y="411709"/>
                  </a:lnTo>
                  <a:lnTo>
                    <a:pt x="107196" y="401861"/>
                  </a:lnTo>
                  <a:lnTo>
                    <a:pt x="113328" y="390983"/>
                  </a:lnTo>
                  <a:lnTo>
                    <a:pt x="118769" y="379408"/>
                  </a:lnTo>
                  <a:lnTo>
                    <a:pt x="123659" y="367638"/>
                  </a:lnTo>
                  <a:lnTo>
                    <a:pt x="128136" y="355971"/>
                  </a:lnTo>
                  <a:lnTo>
                    <a:pt x="132312" y="344187"/>
                  </a:lnTo>
                  <a:lnTo>
                    <a:pt x="136278" y="331676"/>
                  </a:lnTo>
                  <a:lnTo>
                    <a:pt x="140092" y="318140"/>
                  </a:lnTo>
                  <a:lnTo>
                    <a:pt x="143638" y="303437"/>
                  </a:lnTo>
                  <a:lnTo>
                    <a:pt x="146640" y="287424"/>
                  </a:lnTo>
                  <a:lnTo>
                    <a:pt x="148990" y="270163"/>
                  </a:lnTo>
                  <a:lnTo>
                    <a:pt x="150738" y="251859"/>
                  </a:lnTo>
                  <a:lnTo>
                    <a:pt x="151993" y="232749"/>
                  </a:lnTo>
                  <a:lnTo>
                    <a:pt x="152875" y="213048"/>
                  </a:lnTo>
                  <a:lnTo>
                    <a:pt x="153485" y="193093"/>
                  </a:lnTo>
                  <a:lnTo>
                    <a:pt x="153903" y="173317"/>
                  </a:lnTo>
                  <a:lnTo>
                    <a:pt x="154182" y="153946"/>
                  </a:lnTo>
                  <a:lnTo>
                    <a:pt x="154201" y="135176"/>
                  </a:lnTo>
                  <a:lnTo>
                    <a:pt x="153682" y="117258"/>
                  </a:lnTo>
                  <a:lnTo>
                    <a:pt x="152515" y="100241"/>
                  </a:lnTo>
                  <a:lnTo>
                    <a:pt x="150748" y="84015"/>
                  </a:lnTo>
                  <a:lnTo>
                    <a:pt x="148490" y="68417"/>
                  </a:lnTo>
                  <a:lnTo>
                    <a:pt x="145856" y="53298"/>
                  </a:lnTo>
                  <a:lnTo>
                    <a:pt x="142782" y="38855"/>
                  </a:lnTo>
                  <a:lnTo>
                    <a:pt x="139041" y="25600"/>
                  </a:lnTo>
                  <a:lnTo>
                    <a:pt x="134548" y="13750"/>
                  </a:lnTo>
                  <a:lnTo>
                    <a:pt x="128918" y="4282"/>
                  </a:lnTo>
                  <a:lnTo>
                    <a:pt x="121961" y="0"/>
                  </a:lnTo>
                  <a:lnTo>
                    <a:pt x="114941" y="1949"/>
                  </a:lnTo>
                  <a:lnTo>
                    <a:pt x="109008" y="7988"/>
                  </a:lnTo>
                  <a:lnTo>
                    <a:pt x="104232" y="16787"/>
                  </a:lnTo>
                  <a:lnTo>
                    <a:pt x="100555" y="27799"/>
                  </a:lnTo>
                  <a:lnTo>
                    <a:pt x="97839" y="40605"/>
                  </a:lnTo>
                  <a:lnTo>
                    <a:pt x="95893" y="54961"/>
                  </a:lnTo>
                  <a:lnTo>
                    <a:pt x="94528" y="70813"/>
                  </a:lnTo>
                  <a:lnTo>
                    <a:pt x="93584" y="87991"/>
                  </a:lnTo>
                  <a:lnTo>
                    <a:pt x="92938" y="105918"/>
                  </a:lnTo>
                  <a:lnTo>
                    <a:pt x="92500" y="123720"/>
                  </a:lnTo>
                  <a:lnTo>
                    <a:pt x="92208" y="140923"/>
                  </a:lnTo>
                  <a:lnTo>
                    <a:pt x="92181" y="157745"/>
                  </a:lnTo>
                  <a:lnTo>
                    <a:pt x="92695" y="174873"/>
                  </a:lnTo>
                  <a:lnTo>
                    <a:pt x="93859" y="192684"/>
                  </a:lnTo>
                  <a:lnTo>
                    <a:pt x="95624" y="210749"/>
                  </a:lnTo>
                  <a:lnTo>
                    <a:pt x="97880" y="228052"/>
                  </a:lnTo>
                  <a:lnTo>
                    <a:pt x="100509" y="244063"/>
                  </a:lnTo>
                  <a:lnTo>
                    <a:pt x="103410" y="258747"/>
                  </a:lnTo>
                  <a:lnTo>
                    <a:pt x="106502" y="272297"/>
                  </a:lnTo>
                  <a:lnTo>
                    <a:pt x="109729" y="284969"/>
                  </a:lnTo>
                  <a:lnTo>
                    <a:pt x="113047" y="297159"/>
                  </a:lnTo>
                  <a:lnTo>
                    <a:pt x="116427" y="309359"/>
                  </a:lnTo>
                  <a:lnTo>
                    <a:pt x="119854" y="321842"/>
                  </a:lnTo>
                  <a:lnTo>
                    <a:pt x="123478" y="334840"/>
                  </a:lnTo>
                  <a:lnTo>
                    <a:pt x="127598" y="348631"/>
                  </a:lnTo>
                  <a:lnTo>
                    <a:pt x="132334" y="363274"/>
                  </a:lnTo>
                  <a:lnTo>
                    <a:pt x="137652" y="378344"/>
                  </a:lnTo>
                  <a:lnTo>
                    <a:pt x="143446" y="393073"/>
                  </a:lnTo>
                  <a:lnTo>
                    <a:pt x="149604" y="407045"/>
                  </a:lnTo>
                  <a:lnTo>
                    <a:pt x="156027" y="420034"/>
                  </a:lnTo>
                  <a:lnTo>
                    <a:pt x="162637" y="431838"/>
                  </a:lnTo>
                  <a:lnTo>
                    <a:pt x="169378" y="442484"/>
                  </a:lnTo>
                  <a:lnTo>
                    <a:pt x="176210" y="452313"/>
                  </a:lnTo>
                  <a:lnTo>
                    <a:pt x="183102" y="461849"/>
                  </a:lnTo>
                  <a:lnTo>
                    <a:pt x="190045" y="471421"/>
                  </a:lnTo>
                  <a:lnTo>
                    <a:pt x="197353" y="481159"/>
                  </a:lnTo>
                  <a:lnTo>
                    <a:pt x="205630" y="491084"/>
                  </a:lnTo>
                  <a:lnTo>
                    <a:pt x="215135" y="501168"/>
                  </a:lnTo>
                  <a:lnTo>
                    <a:pt x="225961" y="511211"/>
                  </a:lnTo>
                  <a:lnTo>
                    <a:pt x="238210" y="520873"/>
                  </a:lnTo>
                  <a:lnTo>
                    <a:pt x="251769" y="529994"/>
                  </a:lnTo>
                  <a:lnTo>
                    <a:pt x="265837" y="538479"/>
                  </a:lnTo>
                  <a:lnTo>
                    <a:pt x="280521" y="547148"/>
                  </a:lnTo>
                  <a:lnTo>
                    <a:pt x="298224" y="557879"/>
                  </a:lnTo>
                  <a:lnTo>
                    <a:pt x="323226" y="573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0569" y="239470"/>
            <a:ext cx="1758261" cy="595298"/>
            <a:chOff x="210569" y="239470"/>
            <a:chExt cx="1758261" cy="595298"/>
          </a:xfrm>
        </p:grpSpPr>
        <p:sp>
          <p:nvSpPr>
            <p:cNvPr id="2" name="Freeform 1"/>
            <p:cNvSpPr/>
            <p:nvPr/>
          </p:nvSpPr>
          <p:spPr>
            <a:xfrm>
              <a:off x="329096" y="357968"/>
              <a:ext cx="28873" cy="379027"/>
            </a:xfrm>
            <a:custGeom>
              <a:avLst/>
              <a:gdLst/>
              <a:ahLst/>
              <a:cxnLst/>
              <a:rect l="0" t="0" r="0" b="0"/>
              <a:pathLst>
                <a:path w="28873" h="379027">
                  <a:moveTo>
                    <a:pt x="7815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8" y="43069"/>
                  </a:lnTo>
                  <a:lnTo>
                    <a:pt x="200" y="57925"/>
                  </a:lnTo>
                  <a:lnTo>
                    <a:pt x="0" y="72453"/>
                  </a:lnTo>
                  <a:lnTo>
                    <a:pt x="651" y="86281"/>
                  </a:lnTo>
                  <a:lnTo>
                    <a:pt x="1890" y="99838"/>
                  </a:lnTo>
                  <a:lnTo>
                    <a:pt x="3254" y="114146"/>
                  </a:lnTo>
                  <a:lnTo>
                    <a:pt x="4463" y="129738"/>
                  </a:lnTo>
                  <a:lnTo>
                    <a:pt x="5425" y="146652"/>
                  </a:lnTo>
                  <a:lnTo>
                    <a:pt x="6145" y="164695"/>
                  </a:lnTo>
                  <a:lnTo>
                    <a:pt x="6668" y="183604"/>
                  </a:lnTo>
                  <a:lnTo>
                    <a:pt x="7206" y="202658"/>
                  </a:lnTo>
                  <a:lnTo>
                    <a:pt x="8108" y="220750"/>
                  </a:lnTo>
                  <a:lnTo>
                    <a:pt x="9530" y="237362"/>
                  </a:lnTo>
                  <a:lnTo>
                    <a:pt x="11300" y="252817"/>
                  </a:lnTo>
                  <a:lnTo>
                    <a:pt x="13028" y="267964"/>
                  </a:lnTo>
                  <a:lnTo>
                    <a:pt x="14489" y="283337"/>
                  </a:lnTo>
                  <a:lnTo>
                    <a:pt x="15791" y="298801"/>
                  </a:lnTo>
                  <a:lnTo>
                    <a:pt x="17271" y="313745"/>
                  </a:lnTo>
                  <a:lnTo>
                    <a:pt x="19114" y="327827"/>
                  </a:lnTo>
                  <a:lnTo>
                    <a:pt x="21192" y="340581"/>
                  </a:lnTo>
                  <a:lnTo>
                    <a:pt x="23351" y="352517"/>
                  </a:lnTo>
                  <a:lnTo>
                    <a:pt x="25785" y="364677"/>
                  </a:lnTo>
                  <a:lnTo>
                    <a:pt x="28872" y="37902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" y="239470"/>
              <a:ext cx="320886" cy="508054"/>
            </a:xfrm>
            <a:custGeom>
              <a:avLst/>
              <a:gdLst/>
              <a:ahLst/>
              <a:cxnLst/>
              <a:rect l="0" t="0" r="0" b="0"/>
              <a:pathLst>
                <a:path w="320886" h="508054">
                  <a:moveTo>
                    <a:pt x="0" y="76384"/>
                  </a:moveTo>
                  <a:lnTo>
                    <a:pt x="3001" y="67650"/>
                  </a:lnTo>
                  <a:lnTo>
                    <a:pt x="6424" y="59944"/>
                  </a:lnTo>
                  <a:lnTo>
                    <a:pt x="10624" y="52546"/>
                  </a:lnTo>
                  <a:lnTo>
                    <a:pt x="15697" y="45458"/>
                  </a:lnTo>
                  <a:lnTo>
                    <a:pt x="21827" y="38927"/>
                  </a:lnTo>
                  <a:lnTo>
                    <a:pt x="29011" y="33055"/>
                  </a:lnTo>
                  <a:lnTo>
                    <a:pt x="37098" y="27790"/>
                  </a:lnTo>
                  <a:lnTo>
                    <a:pt x="45893" y="23020"/>
                  </a:lnTo>
                  <a:lnTo>
                    <a:pt x="55213" y="18625"/>
                  </a:lnTo>
                  <a:lnTo>
                    <a:pt x="64910" y="14503"/>
                  </a:lnTo>
                  <a:lnTo>
                    <a:pt x="74871" y="10574"/>
                  </a:lnTo>
                  <a:lnTo>
                    <a:pt x="85025" y="6789"/>
                  </a:lnTo>
                  <a:lnTo>
                    <a:pt x="95639" y="3433"/>
                  </a:lnTo>
                  <a:lnTo>
                    <a:pt x="107290" y="1090"/>
                  </a:lnTo>
                  <a:lnTo>
                    <a:pt x="120208" y="0"/>
                  </a:lnTo>
                  <a:lnTo>
                    <a:pt x="134309" y="83"/>
                  </a:lnTo>
                  <a:lnTo>
                    <a:pt x="149378" y="1128"/>
                  </a:lnTo>
                  <a:lnTo>
                    <a:pt x="165170" y="2909"/>
                  </a:lnTo>
                  <a:lnTo>
                    <a:pt x="180993" y="5391"/>
                  </a:lnTo>
                  <a:lnTo>
                    <a:pt x="195770" y="8727"/>
                  </a:lnTo>
                  <a:lnTo>
                    <a:pt x="208997" y="12936"/>
                  </a:lnTo>
                  <a:lnTo>
                    <a:pt x="220688" y="18066"/>
                  </a:lnTo>
                  <a:lnTo>
                    <a:pt x="231091" y="24266"/>
                  </a:lnTo>
                  <a:lnTo>
                    <a:pt x="240489" y="31518"/>
                  </a:lnTo>
                  <a:lnTo>
                    <a:pt x="248821" y="39830"/>
                  </a:lnTo>
                  <a:lnTo>
                    <a:pt x="255681" y="49312"/>
                  </a:lnTo>
                  <a:lnTo>
                    <a:pt x="260964" y="59914"/>
                  </a:lnTo>
                  <a:lnTo>
                    <a:pt x="264684" y="71456"/>
                  </a:lnTo>
                  <a:lnTo>
                    <a:pt x="266815" y="83728"/>
                  </a:lnTo>
                  <a:lnTo>
                    <a:pt x="267501" y="96537"/>
                  </a:lnTo>
                  <a:lnTo>
                    <a:pt x="266845" y="109731"/>
                  </a:lnTo>
                  <a:lnTo>
                    <a:pt x="264816" y="123194"/>
                  </a:lnTo>
                  <a:lnTo>
                    <a:pt x="261529" y="136833"/>
                  </a:lnTo>
                  <a:lnTo>
                    <a:pt x="257206" y="150263"/>
                  </a:lnTo>
                  <a:lnTo>
                    <a:pt x="252087" y="162828"/>
                  </a:lnTo>
                  <a:lnTo>
                    <a:pt x="246387" y="174241"/>
                  </a:lnTo>
                  <a:lnTo>
                    <a:pt x="240273" y="184549"/>
                  </a:lnTo>
                  <a:lnTo>
                    <a:pt x="233869" y="193941"/>
                  </a:lnTo>
                  <a:lnTo>
                    <a:pt x="227262" y="202627"/>
                  </a:lnTo>
                  <a:lnTo>
                    <a:pt x="220351" y="210631"/>
                  </a:lnTo>
                  <a:lnTo>
                    <a:pt x="212873" y="217796"/>
                  </a:lnTo>
                  <a:lnTo>
                    <a:pt x="204727" y="224102"/>
                  </a:lnTo>
                  <a:lnTo>
                    <a:pt x="195967" y="229661"/>
                  </a:lnTo>
                  <a:lnTo>
                    <a:pt x="186708" y="234630"/>
                  </a:lnTo>
                  <a:lnTo>
                    <a:pt x="177150" y="239144"/>
                  </a:lnTo>
                  <a:lnTo>
                    <a:pt x="170186" y="242838"/>
                  </a:lnTo>
                  <a:lnTo>
                    <a:pt x="169318" y="245375"/>
                  </a:lnTo>
                  <a:lnTo>
                    <a:pt x="173465" y="247385"/>
                  </a:lnTo>
                  <a:lnTo>
                    <a:pt x="180842" y="249399"/>
                  </a:lnTo>
                  <a:lnTo>
                    <a:pt x="189972" y="251652"/>
                  </a:lnTo>
                  <a:lnTo>
                    <a:pt x="199948" y="254200"/>
                  </a:lnTo>
                  <a:lnTo>
                    <a:pt x="210136" y="257342"/>
                  </a:lnTo>
                  <a:lnTo>
                    <a:pt x="220005" y="261641"/>
                  </a:lnTo>
                  <a:lnTo>
                    <a:pt x="229326" y="267297"/>
                  </a:lnTo>
                  <a:lnTo>
                    <a:pt x="238254" y="274041"/>
                  </a:lnTo>
                  <a:lnTo>
                    <a:pt x="247181" y="281328"/>
                  </a:lnTo>
                  <a:lnTo>
                    <a:pt x="256334" y="288788"/>
                  </a:lnTo>
                  <a:lnTo>
                    <a:pt x="265452" y="296405"/>
                  </a:lnTo>
                  <a:lnTo>
                    <a:pt x="273896" y="304424"/>
                  </a:lnTo>
                  <a:lnTo>
                    <a:pt x="281358" y="312969"/>
                  </a:lnTo>
                  <a:lnTo>
                    <a:pt x="288013" y="322182"/>
                  </a:lnTo>
                  <a:lnTo>
                    <a:pt x="294324" y="332284"/>
                  </a:lnTo>
                  <a:lnTo>
                    <a:pt x="300598" y="343314"/>
                  </a:lnTo>
                  <a:lnTo>
                    <a:pt x="306643" y="355316"/>
                  </a:lnTo>
                  <a:lnTo>
                    <a:pt x="311877" y="368429"/>
                  </a:lnTo>
                  <a:lnTo>
                    <a:pt x="316024" y="382613"/>
                  </a:lnTo>
                  <a:lnTo>
                    <a:pt x="318962" y="397374"/>
                  </a:lnTo>
                  <a:lnTo>
                    <a:pt x="320560" y="411895"/>
                  </a:lnTo>
                  <a:lnTo>
                    <a:pt x="320885" y="425728"/>
                  </a:lnTo>
                  <a:lnTo>
                    <a:pt x="319984" y="438624"/>
                  </a:lnTo>
                  <a:lnTo>
                    <a:pt x="317792" y="450366"/>
                  </a:lnTo>
                  <a:lnTo>
                    <a:pt x="314385" y="460961"/>
                  </a:lnTo>
                  <a:lnTo>
                    <a:pt x="309642" y="470416"/>
                  </a:lnTo>
                  <a:lnTo>
                    <a:pt x="303178" y="478636"/>
                  </a:lnTo>
                  <a:lnTo>
                    <a:pt x="294933" y="485686"/>
                  </a:lnTo>
                  <a:lnTo>
                    <a:pt x="284973" y="491592"/>
                  </a:lnTo>
                  <a:lnTo>
                    <a:pt x="273314" y="496270"/>
                  </a:lnTo>
                  <a:lnTo>
                    <a:pt x="260141" y="499784"/>
                  </a:lnTo>
                  <a:lnTo>
                    <a:pt x="245906" y="502163"/>
                  </a:lnTo>
                  <a:lnTo>
                    <a:pt x="231215" y="503318"/>
                  </a:lnTo>
                  <a:lnTo>
                    <a:pt x="216444" y="503323"/>
                  </a:lnTo>
                  <a:lnTo>
                    <a:pt x="201595" y="502531"/>
                  </a:lnTo>
                  <a:lnTo>
                    <a:pt x="186407" y="501469"/>
                  </a:lnTo>
                  <a:lnTo>
                    <a:pt x="170748" y="500463"/>
                  </a:lnTo>
                  <a:lnTo>
                    <a:pt x="154790" y="499638"/>
                  </a:lnTo>
                  <a:lnTo>
                    <a:pt x="138916" y="499010"/>
                  </a:lnTo>
                  <a:lnTo>
                    <a:pt x="123360" y="498557"/>
                  </a:lnTo>
                  <a:lnTo>
                    <a:pt x="108579" y="498434"/>
                  </a:lnTo>
                  <a:lnTo>
                    <a:pt x="93780" y="499074"/>
                  </a:lnTo>
                  <a:lnTo>
                    <a:pt x="76548" y="501652"/>
                  </a:lnTo>
                  <a:lnTo>
                    <a:pt x="52643" y="50805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3067" y="504011"/>
              <a:ext cx="163400" cy="184791"/>
            </a:xfrm>
            <a:custGeom>
              <a:avLst/>
              <a:gdLst/>
              <a:ahLst/>
              <a:cxnLst/>
              <a:rect l="0" t="0" r="0" b="0"/>
              <a:pathLst>
                <a:path w="163400" h="184791">
                  <a:moveTo>
                    <a:pt x="26528" y="53999"/>
                  </a:moveTo>
                  <a:lnTo>
                    <a:pt x="35397" y="56866"/>
                  </a:lnTo>
                  <a:lnTo>
                    <a:pt x="44384" y="59008"/>
                  </a:lnTo>
                  <a:lnTo>
                    <a:pt x="54379" y="60611"/>
                  </a:lnTo>
                  <a:lnTo>
                    <a:pt x="65360" y="61791"/>
                  </a:lnTo>
                  <a:lnTo>
                    <a:pt x="77171" y="62640"/>
                  </a:lnTo>
                  <a:lnTo>
                    <a:pt x="89625" y="63233"/>
                  </a:lnTo>
                  <a:lnTo>
                    <a:pt x="102390" y="63474"/>
                  </a:lnTo>
                  <a:lnTo>
                    <a:pt x="115022" y="63110"/>
                  </a:lnTo>
                  <a:lnTo>
                    <a:pt x="127273" y="62041"/>
                  </a:lnTo>
                  <a:lnTo>
                    <a:pt x="138444" y="60001"/>
                  </a:lnTo>
                  <a:lnTo>
                    <a:pt x="147356" y="56496"/>
                  </a:lnTo>
                  <a:lnTo>
                    <a:pt x="153562" y="51397"/>
                  </a:lnTo>
                  <a:lnTo>
                    <a:pt x="157100" y="45040"/>
                  </a:lnTo>
                  <a:lnTo>
                    <a:pt x="158128" y="38018"/>
                  </a:lnTo>
                  <a:lnTo>
                    <a:pt x="156998" y="30747"/>
                  </a:lnTo>
                  <a:lnTo>
                    <a:pt x="153836" y="23598"/>
                  </a:lnTo>
                  <a:lnTo>
                    <a:pt x="148458" y="16957"/>
                  </a:lnTo>
                  <a:lnTo>
                    <a:pt x="140962" y="10988"/>
                  </a:lnTo>
                  <a:lnTo>
                    <a:pt x="131848" y="5981"/>
                  </a:lnTo>
                  <a:lnTo>
                    <a:pt x="121823" y="2441"/>
                  </a:lnTo>
                  <a:lnTo>
                    <a:pt x="111378" y="505"/>
                  </a:lnTo>
                  <a:lnTo>
                    <a:pt x="100775" y="0"/>
                  </a:lnTo>
                  <a:lnTo>
                    <a:pt x="90129" y="641"/>
                  </a:lnTo>
                  <a:lnTo>
                    <a:pt x="79490" y="2147"/>
                  </a:lnTo>
                  <a:lnTo>
                    <a:pt x="68871" y="4443"/>
                  </a:lnTo>
                  <a:lnTo>
                    <a:pt x="58274" y="7654"/>
                  </a:lnTo>
                  <a:lnTo>
                    <a:pt x="47705" y="11778"/>
                  </a:lnTo>
                  <a:lnTo>
                    <a:pt x="37487" y="16852"/>
                  </a:lnTo>
                  <a:lnTo>
                    <a:pt x="28231" y="23014"/>
                  </a:lnTo>
                  <a:lnTo>
                    <a:pt x="20197" y="30241"/>
                  </a:lnTo>
                  <a:lnTo>
                    <a:pt x="13481" y="38535"/>
                  </a:lnTo>
                  <a:lnTo>
                    <a:pt x="8186" y="48006"/>
                  </a:lnTo>
                  <a:lnTo>
                    <a:pt x="4223" y="58600"/>
                  </a:lnTo>
                  <a:lnTo>
                    <a:pt x="1526" y="70138"/>
                  </a:lnTo>
                  <a:lnTo>
                    <a:pt x="148" y="82406"/>
                  </a:lnTo>
                  <a:lnTo>
                    <a:pt x="0" y="95204"/>
                  </a:lnTo>
                  <a:lnTo>
                    <a:pt x="1034" y="108051"/>
                  </a:lnTo>
                  <a:lnTo>
                    <a:pt x="3322" y="120216"/>
                  </a:lnTo>
                  <a:lnTo>
                    <a:pt x="6792" y="131358"/>
                  </a:lnTo>
                  <a:lnTo>
                    <a:pt x="11409" y="141481"/>
                  </a:lnTo>
                  <a:lnTo>
                    <a:pt x="17257" y="150749"/>
                  </a:lnTo>
                  <a:lnTo>
                    <a:pt x="24270" y="159348"/>
                  </a:lnTo>
                  <a:lnTo>
                    <a:pt x="32419" y="167124"/>
                  </a:lnTo>
                  <a:lnTo>
                    <a:pt x="41792" y="173603"/>
                  </a:lnTo>
                  <a:lnTo>
                    <a:pt x="52316" y="178626"/>
                  </a:lnTo>
                  <a:lnTo>
                    <a:pt x="63636" y="182170"/>
                  </a:lnTo>
                  <a:lnTo>
                    <a:pt x="75226" y="184183"/>
                  </a:lnTo>
                  <a:lnTo>
                    <a:pt x="86761" y="184790"/>
                  </a:lnTo>
                  <a:lnTo>
                    <a:pt x="98114" y="184080"/>
                  </a:lnTo>
                  <a:lnTo>
                    <a:pt x="109271" y="182016"/>
                  </a:lnTo>
                  <a:lnTo>
                    <a:pt x="120243" y="178714"/>
                  </a:lnTo>
                  <a:lnTo>
                    <a:pt x="130614" y="174701"/>
                  </a:lnTo>
                  <a:lnTo>
                    <a:pt x="140550" y="170436"/>
                  </a:lnTo>
                  <a:lnTo>
                    <a:pt x="150924" y="165548"/>
                  </a:lnTo>
                  <a:lnTo>
                    <a:pt x="163399" y="1592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3439" y="336911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6" y="65180"/>
                  </a:lnTo>
                  <a:lnTo>
                    <a:pt x="3003" y="79944"/>
                  </a:lnTo>
                  <a:lnTo>
                    <a:pt x="4177" y="95521"/>
                  </a:lnTo>
                  <a:lnTo>
                    <a:pt x="5812" y="111694"/>
                  </a:lnTo>
                  <a:lnTo>
                    <a:pt x="7739" y="128128"/>
                  </a:lnTo>
                  <a:lnTo>
                    <a:pt x="9579" y="144386"/>
                  </a:lnTo>
                  <a:lnTo>
                    <a:pt x="11119" y="160246"/>
                  </a:lnTo>
                  <a:lnTo>
                    <a:pt x="12474" y="175676"/>
                  </a:lnTo>
                  <a:lnTo>
                    <a:pt x="13992" y="190730"/>
                  </a:lnTo>
                  <a:lnTo>
                    <a:pt x="15860" y="205489"/>
                  </a:lnTo>
                  <a:lnTo>
                    <a:pt x="17945" y="220030"/>
                  </a:lnTo>
                  <a:lnTo>
                    <a:pt x="19892" y="234414"/>
                  </a:lnTo>
                  <a:lnTo>
                    <a:pt x="21502" y="248683"/>
                  </a:lnTo>
                  <a:lnTo>
                    <a:pt x="22906" y="262708"/>
                  </a:lnTo>
                  <a:lnTo>
                    <a:pt x="24456" y="276206"/>
                  </a:lnTo>
                  <a:lnTo>
                    <a:pt x="26345" y="289049"/>
                  </a:lnTo>
                  <a:lnTo>
                    <a:pt x="28454" y="300832"/>
                  </a:lnTo>
                  <a:lnTo>
                    <a:pt x="30638" y="311943"/>
                  </a:lnTo>
                  <a:lnTo>
                    <a:pt x="33091" y="323357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05450" y="336911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8" y="50665"/>
                  </a:lnTo>
                  <a:lnTo>
                    <a:pt x="826" y="66290"/>
                  </a:lnTo>
                  <a:lnTo>
                    <a:pt x="2075" y="83265"/>
                  </a:lnTo>
                  <a:lnTo>
                    <a:pt x="3728" y="101367"/>
                  </a:lnTo>
                  <a:lnTo>
                    <a:pt x="5376" y="120335"/>
                  </a:lnTo>
                  <a:lnTo>
                    <a:pt x="6783" y="139933"/>
                  </a:lnTo>
                  <a:lnTo>
                    <a:pt x="8049" y="159648"/>
                  </a:lnTo>
                  <a:lnTo>
                    <a:pt x="9505" y="178731"/>
                  </a:lnTo>
                  <a:lnTo>
                    <a:pt x="11336" y="196822"/>
                  </a:lnTo>
                  <a:lnTo>
                    <a:pt x="13567" y="213919"/>
                  </a:lnTo>
                  <a:lnTo>
                    <a:pt x="16143" y="230175"/>
                  </a:lnTo>
                  <a:lnTo>
                    <a:pt x="18985" y="245780"/>
                  </a:lnTo>
                  <a:lnTo>
                    <a:pt x="21861" y="260907"/>
                  </a:lnTo>
                  <a:lnTo>
                    <a:pt x="24404" y="275693"/>
                  </a:lnTo>
                  <a:lnTo>
                    <a:pt x="26444" y="290221"/>
                  </a:lnTo>
                  <a:lnTo>
                    <a:pt x="27985" y="303962"/>
                  </a:lnTo>
                  <a:lnTo>
                    <a:pt x="29268" y="317132"/>
                  </a:lnTo>
                  <a:lnTo>
                    <a:pt x="30404" y="330890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21222" y="464306"/>
              <a:ext cx="168457" cy="9477"/>
            </a:xfrm>
            <a:custGeom>
              <a:avLst/>
              <a:gdLst/>
              <a:ahLst/>
              <a:cxnLst/>
              <a:rect l="0" t="0" r="0" b="0"/>
              <a:pathLst>
                <a:path w="168457" h="9477">
                  <a:moveTo>
                    <a:pt x="168456" y="9476"/>
                  </a:moveTo>
                  <a:lnTo>
                    <a:pt x="156721" y="6609"/>
                  </a:lnTo>
                  <a:lnTo>
                    <a:pt x="145592" y="4467"/>
                  </a:lnTo>
                  <a:lnTo>
                    <a:pt x="133994" y="2864"/>
                  </a:lnTo>
                  <a:lnTo>
                    <a:pt x="121833" y="1684"/>
                  </a:lnTo>
                  <a:lnTo>
                    <a:pt x="109173" y="835"/>
                  </a:lnTo>
                  <a:lnTo>
                    <a:pt x="96121" y="242"/>
                  </a:lnTo>
                  <a:lnTo>
                    <a:pt x="82942" y="0"/>
                  </a:lnTo>
                  <a:lnTo>
                    <a:pt x="70025" y="365"/>
                  </a:lnTo>
                  <a:lnTo>
                    <a:pt x="57573" y="1420"/>
                  </a:lnTo>
                  <a:lnTo>
                    <a:pt x="45856" y="2950"/>
                  </a:lnTo>
                  <a:lnTo>
                    <a:pt x="34054" y="4674"/>
                  </a:lnTo>
                  <a:lnTo>
                    <a:pt x="20013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4269" y="726466"/>
              <a:ext cx="736996" cy="63172"/>
            </a:xfrm>
            <a:custGeom>
              <a:avLst/>
              <a:gdLst/>
              <a:ahLst/>
              <a:cxnLst/>
              <a:rect l="0" t="0" r="0" b="0"/>
              <a:pathLst>
                <a:path w="736996" h="63172">
                  <a:moveTo>
                    <a:pt x="736995" y="0"/>
                  </a:moveTo>
                  <a:lnTo>
                    <a:pt x="722326" y="0"/>
                  </a:lnTo>
                  <a:lnTo>
                    <a:pt x="708415" y="0"/>
                  </a:lnTo>
                  <a:lnTo>
                    <a:pt x="693917" y="4"/>
                  </a:lnTo>
                  <a:lnTo>
                    <a:pt x="678715" y="177"/>
                  </a:lnTo>
                  <a:lnTo>
                    <a:pt x="662890" y="825"/>
                  </a:lnTo>
                  <a:lnTo>
                    <a:pt x="646566" y="2074"/>
                  </a:lnTo>
                  <a:lnTo>
                    <a:pt x="629703" y="3727"/>
                  </a:lnTo>
                  <a:lnTo>
                    <a:pt x="612098" y="5375"/>
                  </a:lnTo>
                  <a:lnTo>
                    <a:pt x="593696" y="6782"/>
                  </a:lnTo>
                  <a:lnTo>
                    <a:pt x="574424" y="8048"/>
                  </a:lnTo>
                  <a:lnTo>
                    <a:pt x="554117" y="9504"/>
                  </a:lnTo>
                  <a:lnTo>
                    <a:pt x="532789" y="11331"/>
                  </a:lnTo>
                  <a:lnTo>
                    <a:pt x="510754" y="13389"/>
                  </a:lnTo>
                  <a:lnTo>
                    <a:pt x="488510" y="15316"/>
                  </a:lnTo>
                  <a:lnTo>
                    <a:pt x="466372" y="16910"/>
                  </a:lnTo>
                  <a:lnTo>
                    <a:pt x="444779" y="18133"/>
                  </a:lnTo>
                  <a:lnTo>
                    <a:pt x="424353" y="19029"/>
                  </a:lnTo>
                  <a:lnTo>
                    <a:pt x="405324" y="19670"/>
                  </a:lnTo>
                  <a:lnTo>
                    <a:pt x="387750" y="20288"/>
                  </a:lnTo>
                  <a:lnTo>
                    <a:pt x="371698" y="21242"/>
                  </a:lnTo>
                  <a:lnTo>
                    <a:pt x="357039" y="22700"/>
                  </a:lnTo>
                  <a:lnTo>
                    <a:pt x="343361" y="24494"/>
                  </a:lnTo>
                  <a:lnTo>
                    <a:pt x="330086" y="26238"/>
                  </a:lnTo>
                  <a:lnTo>
                    <a:pt x="316840" y="27705"/>
                  </a:lnTo>
                  <a:lnTo>
                    <a:pt x="303143" y="28841"/>
                  </a:lnTo>
                  <a:lnTo>
                    <a:pt x="288343" y="29678"/>
                  </a:lnTo>
                  <a:lnTo>
                    <a:pt x="272202" y="30279"/>
                  </a:lnTo>
                  <a:lnTo>
                    <a:pt x="255140" y="30870"/>
                  </a:lnTo>
                  <a:lnTo>
                    <a:pt x="238003" y="31807"/>
                  </a:lnTo>
                  <a:lnTo>
                    <a:pt x="221281" y="33257"/>
                  </a:lnTo>
                  <a:lnTo>
                    <a:pt x="204632" y="35216"/>
                  </a:lnTo>
                  <a:lnTo>
                    <a:pt x="187096" y="37603"/>
                  </a:lnTo>
                  <a:lnTo>
                    <a:pt x="168194" y="40315"/>
                  </a:lnTo>
                  <a:lnTo>
                    <a:pt x="148244" y="43101"/>
                  </a:lnTo>
                  <a:lnTo>
                    <a:pt x="128073" y="45585"/>
                  </a:lnTo>
                  <a:lnTo>
                    <a:pt x="108213" y="47588"/>
                  </a:lnTo>
                  <a:lnTo>
                    <a:pt x="89166" y="49271"/>
                  </a:lnTo>
                  <a:lnTo>
                    <a:pt x="71535" y="51015"/>
                  </a:lnTo>
                  <a:lnTo>
                    <a:pt x="55513" y="53038"/>
                  </a:lnTo>
                  <a:lnTo>
                    <a:pt x="41389" y="55239"/>
                  </a:lnTo>
                  <a:lnTo>
                    <a:pt x="28357" y="57494"/>
                  </a:lnTo>
                  <a:lnTo>
                    <a:pt x="15270" y="6000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79191" y="49483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2560" y="2934"/>
                  </a:lnTo>
                  <a:lnTo>
                    <a:pt x="62071" y="5716"/>
                  </a:lnTo>
                  <a:lnTo>
                    <a:pt x="51779" y="8611"/>
                  </a:lnTo>
                  <a:lnTo>
                    <a:pt x="41758" y="11489"/>
                  </a:lnTo>
                  <a:lnTo>
                    <a:pt x="31392" y="14318"/>
                  </a:lnTo>
                  <a:lnTo>
                    <a:pt x="1864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26632" y="439966"/>
              <a:ext cx="159020" cy="394802"/>
            </a:xfrm>
            <a:custGeom>
              <a:avLst/>
              <a:gdLst/>
              <a:ahLst/>
              <a:cxnLst/>
              <a:rect l="0" t="0" r="0" b="0"/>
              <a:pathLst>
                <a:path w="159020" h="394802">
                  <a:moveTo>
                    <a:pt x="0" y="149629"/>
                  </a:moveTo>
                  <a:lnTo>
                    <a:pt x="2866" y="158498"/>
                  </a:lnTo>
                  <a:lnTo>
                    <a:pt x="5009" y="167485"/>
                  </a:lnTo>
                  <a:lnTo>
                    <a:pt x="6616" y="177480"/>
                  </a:lnTo>
                  <a:lnTo>
                    <a:pt x="7970" y="188461"/>
                  </a:lnTo>
                  <a:lnTo>
                    <a:pt x="9466" y="200272"/>
                  </a:lnTo>
                  <a:lnTo>
                    <a:pt x="11317" y="212735"/>
                  </a:lnTo>
                  <a:lnTo>
                    <a:pt x="13557" y="225845"/>
                  </a:lnTo>
                  <a:lnTo>
                    <a:pt x="16138" y="239775"/>
                  </a:lnTo>
                  <a:lnTo>
                    <a:pt x="18982" y="254545"/>
                  </a:lnTo>
                  <a:lnTo>
                    <a:pt x="21859" y="269886"/>
                  </a:lnTo>
                  <a:lnTo>
                    <a:pt x="24403" y="285336"/>
                  </a:lnTo>
                  <a:lnTo>
                    <a:pt x="26448" y="300618"/>
                  </a:lnTo>
                  <a:lnTo>
                    <a:pt x="28158" y="315643"/>
                  </a:lnTo>
                  <a:lnTo>
                    <a:pt x="29921" y="330417"/>
                  </a:lnTo>
                  <a:lnTo>
                    <a:pt x="31961" y="344981"/>
                  </a:lnTo>
                  <a:lnTo>
                    <a:pt x="34333" y="359219"/>
                  </a:lnTo>
                  <a:lnTo>
                    <a:pt x="37005" y="372867"/>
                  </a:lnTo>
                  <a:lnTo>
                    <a:pt x="39886" y="385726"/>
                  </a:lnTo>
                  <a:lnTo>
                    <a:pt x="41864" y="394272"/>
                  </a:lnTo>
                  <a:lnTo>
                    <a:pt x="41545" y="394801"/>
                  </a:lnTo>
                  <a:lnTo>
                    <a:pt x="39221" y="389764"/>
                  </a:lnTo>
                  <a:lnTo>
                    <a:pt x="35767" y="381386"/>
                  </a:lnTo>
                  <a:lnTo>
                    <a:pt x="32236" y="370962"/>
                  </a:lnTo>
                  <a:lnTo>
                    <a:pt x="29201" y="359262"/>
                  </a:lnTo>
                  <a:lnTo>
                    <a:pt x="26660" y="346916"/>
                  </a:lnTo>
                  <a:lnTo>
                    <a:pt x="24257" y="334521"/>
                  </a:lnTo>
                  <a:lnTo>
                    <a:pt x="21746" y="322382"/>
                  </a:lnTo>
                  <a:lnTo>
                    <a:pt x="19040" y="310255"/>
                  </a:lnTo>
                  <a:lnTo>
                    <a:pt x="16135" y="297503"/>
                  </a:lnTo>
                  <a:lnTo>
                    <a:pt x="13067" y="283799"/>
                  </a:lnTo>
                  <a:lnTo>
                    <a:pt x="10039" y="268982"/>
                  </a:lnTo>
                  <a:lnTo>
                    <a:pt x="7392" y="252890"/>
                  </a:lnTo>
                  <a:lnTo>
                    <a:pt x="5282" y="235586"/>
                  </a:lnTo>
                  <a:lnTo>
                    <a:pt x="3699" y="217592"/>
                  </a:lnTo>
                  <a:lnTo>
                    <a:pt x="2553" y="199754"/>
                  </a:lnTo>
                  <a:lnTo>
                    <a:pt x="1745" y="182535"/>
                  </a:lnTo>
                  <a:lnTo>
                    <a:pt x="1185" y="165874"/>
                  </a:lnTo>
                  <a:lnTo>
                    <a:pt x="800" y="149387"/>
                  </a:lnTo>
                  <a:lnTo>
                    <a:pt x="543" y="132817"/>
                  </a:lnTo>
                  <a:lnTo>
                    <a:pt x="539" y="116230"/>
                  </a:lnTo>
                  <a:lnTo>
                    <a:pt x="1068" y="99926"/>
                  </a:lnTo>
                  <a:lnTo>
                    <a:pt x="2245" y="84067"/>
                  </a:lnTo>
                  <a:lnTo>
                    <a:pt x="4190" y="68823"/>
                  </a:lnTo>
                  <a:lnTo>
                    <a:pt x="7099" y="54432"/>
                  </a:lnTo>
                  <a:lnTo>
                    <a:pt x="10993" y="40953"/>
                  </a:lnTo>
                  <a:lnTo>
                    <a:pt x="16067" y="28767"/>
                  </a:lnTo>
                  <a:lnTo>
                    <a:pt x="22753" y="18632"/>
                  </a:lnTo>
                  <a:lnTo>
                    <a:pt x="31143" y="10784"/>
                  </a:lnTo>
                  <a:lnTo>
                    <a:pt x="41031" y="5158"/>
                  </a:lnTo>
                  <a:lnTo>
                    <a:pt x="52109" y="1658"/>
                  </a:lnTo>
                  <a:lnTo>
                    <a:pt x="64069" y="9"/>
                  </a:lnTo>
                  <a:lnTo>
                    <a:pt x="76335" y="0"/>
                  </a:lnTo>
                  <a:lnTo>
                    <a:pt x="88102" y="1573"/>
                  </a:lnTo>
                  <a:lnTo>
                    <a:pt x="98973" y="4555"/>
                  </a:lnTo>
                  <a:lnTo>
                    <a:pt x="108913" y="8842"/>
                  </a:lnTo>
                  <a:lnTo>
                    <a:pt x="118058" y="14468"/>
                  </a:lnTo>
                  <a:lnTo>
                    <a:pt x="126578" y="21336"/>
                  </a:lnTo>
                  <a:lnTo>
                    <a:pt x="134471" y="29558"/>
                  </a:lnTo>
                  <a:lnTo>
                    <a:pt x="141562" y="39512"/>
                  </a:lnTo>
                  <a:lnTo>
                    <a:pt x="147809" y="51239"/>
                  </a:lnTo>
                  <a:lnTo>
                    <a:pt x="152988" y="64182"/>
                  </a:lnTo>
                  <a:lnTo>
                    <a:pt x="156638" y="77401"/>
                  </a:lnTo>
                  <a:lnTo>
                    <a:pt x="158641" y="90325"/>
                  </a:lnTo>
                  <a:lnTo>
                    <a:pt x="159019" y="102762"/>
                  </a:lnTo>
                  <a:lnTo>
                    <a:pt x="157759" y="114721"/>
                  </a:lnTo>
                  <a:lnTo>
                    <a:pt x="155025" y="126276"/>
                  </a:lnTo>
                  <a:lnTo>
                    <a:pt x="151088" y="137358"/>
                  </a:lnTo>
                  <a:lnTo>
                    <a:pt x="146238" y="147742"/>
                  </a:lnTo>
                  <a:lnTo>
                    <a:pt x="140712" y="157357"/>
                  </a:lnTo>
                  <a:lnTo>
                    <a:pt x="134376" y="166122"/>
                  </a:lnTo>
                  <a:lnTo>
                    <a:pt x="126760" y="173864"/>
                  </a:lnTo>
                  <a:lnTo>
                    <a:pt x="117713" y="180590"/>
                  </a:lnTo>
                  <a:lnTo>
                    <a:pt x="107534" y="186447"/>
                  </a:lnTo>
                  <a:lnTo>
                    <a:pt x="96785" y="191623"/>
                  </a:lnTo>
                  <a:lnTo>
                    <a:pt x="85860" y="196289"/>
                  </a:lnTo>
                  <a:lnTo>
                    <a:pt x="75204" y="200438"/>
                  </a:lnTo>
                  <a:lnTo>
                    <a:pt x="64245" y="204295"/>
                  </a:lnTo>
                  <a:lnTo>
                    <a:pt x="50908" y="208204"/>
                  </a:lnTo>
                  <a:lnTo>
                    <a:pt x="31585" y="2128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41790" y="473103"/>
              <a:ext cx="227040" cy="184735"/>
            </a:xfrm>
            <a:custGeom>
              <a:avLst/>
              <a:gdLst/>
              <a:ahLst/>
              <a:cxnLst/>
              <a:rect l="0" t="0" r="0" b="0"/>
              <a:pathLst>
                <a:path w="227040" h="184735">
                  <a:moveTo>
                    <a:pt x="132282" y="127021"/>
                  </a:moveTo>
                  <a:lnTo>
                    <a:pt x="135082" y="118220"/>
                  </a:lnTo>
                  <a:lnTo>
                    <a:pt x="136584" y="109873"/>
                  </a:lnTo>
                  <a:lnTo>
                    <a:pt x="136886" y="101170"/>
                  </a:lnTo>
                  <a:lnTo>
                    <a:pt x="136034" y="91876"/>
                  </a:lnTo>
                  <a:lnTo>
                    <a:pt x="133917" y="81732"/>
                  </a:lnTo>
                  <a:lnTo>
                    <a:pt x="130595" y="70696"/>
                  </a:lnTo>
                  <a:lnTo>
                    <a:pt x="126260" y="59203"/>
                  </a:lnTo>
                  <a:lnTo>
                    <a:pt x="121141" y="48029"/>
                  </a:lnTo>
                  <a:lnTo>
                    <a:pt x="115438" y="37597"/>
                  </a:lnTo>
                  <a:lnTo>
                    <a:pt x="109154" y="28139"/>
                  </a:lnTo>
                  <a:lnTo>
                    <a:pt x="102105" y="19858"/>
                  </a:lnTo>
                  <a:lnTo>
                    <a:pt x="94252" y="12744"/>
                  </a:lnTo>
                  <a:lnTo>
                    <a:pt x="85690" y="6951"/>
                  </a:lnTo>
                  <a:lnTo>
                    <a:pt x="76564" y="2874"/>
                  </a:lnTo>
                  <a:lnTo>
                    <a:pt x="67021" y="578"/>
                  </a:lnTo>
                  <a:lnTo>
                    <a:pt x="57341" y="0"/>
                  </a:lnTo>
                  <a:lnTo>
                    <a:pt x="47923" y="1124"/>
                  </a:lnTo>
                  <a:lnTo>
                    <a:pt x="38966" y="3777"/>
                  </a:lnTo>
                  <a:lnTo>
                    <a:pt x="30648" y="7997"/>
                  </a:lnTo>
                  <a:lnTo>
                    <a:pt x="23206" y="14103"/>
                  </a:lnTo>
                  <a:lnTo>
                    <a:pt x="16688" y="22099"/>
                  </a:lnTo>
                  <a:lnTo>
                    <a:pt x="11140" y="31721"/>
                  </a:lnTo>
                  <a:lnTo>
                    <a:pt x="6704" y="42621"/>
                  </a:lnTo>
                  <a:lnTo>
                    <a:pt x="3352" y="54466"/>
                  </a:lnTo>
                  <a:lnTo>
                    <a:pt x="1082" y="66824"/>
                  </a:lnTo>
                  <a:lnTo>
                    <a:pt x="0" y="79186"/>
                  </a:lnTo>
                  <a:lnTo>
                    <a:pt x="48" y="91274"/>
                  </a:lnTo>
                  <a:lnTo>
                    <a:pt x="1046" y="103016"/>
                  </a:lnTo>
                  <a:lnTo>
                    <a:pt x="2778" y="114442"/>
                  </a:lnTo>
                  <a:lnTo>
                    <a:pt x="5056" y="125611"/>
                  </a:lnTo>
                  <a:lnTo>
                    <a:pt x="7889" y="136589"/>
                  </a:lnTo>
                  <a:lnTo>
                    <a:pt x="11469" y="147427"/>
                  </a:lnTo>
                  <a:lnTo>
                    <a:pt x="15849" y="158149"/>
                  </a:lnTo>
                  <a:lnTo>
                    <a:pt x="21265" y="168130"/>
                  </a:lnTo>
                  <a:lnTo>
                    <a:pt x="28190" y="176163"/>
                  </a:lnTo>
                  <a:lnTo>
                    <a:pt x="36734" y="181734"/>
                  </a:lnTo>
                  <a:lnTo>
                    <a:pt x="46387" y="184659"/>
                  </a:lnTo>
                  <a:lnTo>
                    <a:pt x="56244" y="184734"/>
                  </a:lnTo>
                  <a:lnTo>
                    <a:pt x="65753" y="182147"/>
                  </a:lnTo>
                  <a:lnTo>
                    <a:pt x="74575" y="177192"/>
                  </a:lnTo>
                  <a:lnTo>
                    <a:pt x="82420" y="170070"/>
                  </a:lnTo>
                  <a:lnTo>
                    <a:pt x="89247" y="161102"/>
                  </a:lnTo>
                  <a:lnTo>
                    <a:pt x="95187" y="150680"/>
                  </a:lnTo>
                  <a:lnTo>
                    <a:pt x="100426" y="139169"/>
                  </a:lnTo>
                  <a:lnTo>
                    <a:pt x="105143" y="126906"/>
                  </a:lnTo>
                  <a:lnTo>
                    <a:pt x="109498" y="115282"/>
                  </a:lnTo>
                  <a:lnTo>
                    <a:pt x="114093" y="107088"/>
                  </a:lnTo>
                  <a:lnTo>
                    <a:pt x="119283" y="103946"/>
                  </a:lnTo>
                  <a:lnTo>
                    <a:pt x="124579" y="105508"/>
                  </a:lnTo>
                  <a:lnTo>
                    <a:pt x="130020" y="110756"/>
                  </a:lnTo>
                  <a:lnTo>
                    <a:pt x="135730" y="118375"/>
                  </a:lnTo>
                  <a:lnTo>
                    <a:pt x="141739" y="126962"/>
                  </a:lnTo>
                  <a:lnTo>
                    <a:pt x="148019" y="135668"/>
                  </a:lnTo>
                  <a:lnTo>
                    <a:pt x="154680" y="143976"/>
                  </a:lnTo>
                  <a:lnTo>
                    <a:pt x="161976" y="151490"/>
                  </a:lnTo>
                  <a:lnTo>
                    <a:pt x="169988" y="158092"/>
                  </a:lnTo>
                  <a:lnTo>
                    <a:pt x="178576" y="163533"/>
                  </a:lnTo>
                  <a:lnTo>
                    <a:pt x="188517" y="167745"/>
                  </a:lnTo>
                  <a:lnTo>
                    <a:pt x="202923" y="169979"/>
                  </a:lnTo>
                  <a:lnTo>
                    <a:pt x="227039" y="16913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04712" y="229067"/>
            <a:ext cx="6607600" cy="602685"/>
            <a:chOff x="2004712" y="229067"/>
            <a:chExt cx="6607600" cy="602685"/>
          </a:xfrm>
        </p:grpSpPr>
        <p:sp>
          <p:nvSpPr>
            <p:cNvPr id="13" name="Freeform 12"/>
            <p:cNvSpPr/>
            <p:nvPr/>
          </p:nvSpPr>
          <p:spPr>
            <a:xfrm>
              <a:off x="2004712" y="442196"/>
              <a:ext cx="79931" cy="159971"/>
            </a:xfrm>
            <a:custGeom>
              <a:avLst/>
              <a:gdLst/>
              <a:ahLst/>
              <a:cxnLst/>
              <a:rect l="0" t="0" r="0" b="0"/>
              <a:pathLst>
                <a:path w="79931" h="159971">
                  <a:moveTo>
                    <a:pt x="6231" y="21057"/>
                  </a:moveTo>
                  <a:lnTo>
                    <a:pt x="3431" y="29926"/>
                  </a:lnTo>
                  <a:lnTo>
                    <a:pt x="1929" y="38913"/>
                  </a:lnTo>
                  <a:lnTo>
                    <a:pt x="1622" y="48903"/>
                  </a:lnTo>
                  <a:lnTo>
                    <a:pt x="2302" y="59711"/>
                  </a:lnTo>
                  <a:lnTo>
                    <a:pt x="3770" y="70874"/>
                  </a:lnTo>
                  <a:lnTo>
                    <a:pt x="5839" y="82080"/>
                  </a:lnTo>
                  <a:lnTo>
                    <a:pt x="8348" y="93192"/>
                  </a:lnTo>
                  <a:lnTo>
                    <a:pt x="11171" y="104176"/>
                  </a:lnTo>
                  <a:lnTo>
                    <a:pt x="14213" y="115042"/>
                  </a:lnTo>
                  <a:lnTo>
                    <a:pt x="17406" y="125812"/>
                  </a:lnTo>
                  <a:lnTo>
                    <a:pt x="20702" y="136509"/>
                  </a:lnTo>
                  <a:lnTo>
                    <a:pt x="24030" y="147106"/>
                  </a:lnTo>
                  <a:lnTo>
                    <a:pt x="26033" y="155885"/>
                  </a:lnTo>
                  <a:lnTo>
                    <a:pt x="25385" y="159970"/>
                  </a:lnTo>
                  <a:lnTo>
                    <a:pt x="23145" y="158913"/>
                  </a:lnTo>
                  <a:lnTo>
                    <a:pt x="20158" y="153787"/>
                  </a:lnTo>
                  <a:lnTo>
                    <a:pt x="16838" y="145936"/>
                  </a:lnTo>
                  <a:lnTo>
                    <a:pt x="13377" y="136583"/>
                  </a:lnTo>
                  <a:lnTo>
                    <a:pt x="9867" y="126496"/>
                  </a:lnTo>
                  <a:lnTo>
                    <a:pt x="6507" y="115916"/>
                  </a:lnTo>
                  <a:lnTo>
                    <a:pt x="3622" y="104733"/>
                  </a:lnTo>
                  <a:lnTo>
                    <a:pt x="1354" y="92912"/>
                  </a:lnTo>
                  <a:lnTo>
                    <a:pt x="0" y="80849"/>
                  </a:lnTo>
                  <a:lnTo>
                    <a:pt x="72" y="69275"/>
                  </a:lnTo>
                  <a:lnTo>
                    <a:pt x="1721" y="58560"/>
                  </a:lnTo>
                  <a:lnTo>
                    <a:pt x="4948" y="48738"/>
                  </a:lnTo>
                  <a:lnTo>
                    <a:pt x="9780" y="39679"/>
                  </a:lnTo>
                  <a:lnTo>
                    <a:pt x="16067" y="31224"/>
                  </a:lnTo>
                  <a:lnTo>
                    <a:pt x="23659" y="23519"/>
                  </a:lnTo>
                  <a:lnTo>
                    <a:pt x="33552" y="16268"/>
                  </a:lnTo>
                  <a:lnTo>
                    <a:pt x="49967" y="8829"/>
                  </a:lnTo>
                  <a:lnTo>
                    <a:pt x="7993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3098" y="357968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6" y="79509"/>
                  </a:lnTo>
                  <a:lnTo>
                    <a:pt x="11770" y="91795"/>
                  </a:lnTo>
                  <a:lnTo>
                    <a:pt x="14877" y="104645"/>
                  </a:lnTo>
                  <a:lnTo>
                    <a:pt x="18112" y="118399"/>
                  </a:lnTo>
                  <a:lnTo>
                    <a:pt x="21437" y="132909"/>
                  </a:lnTo>
                  <a:lnTo>
                    <a:pt x="24821" y="147727"/>
                  </a:lnTo>
                  <a:lnTo>
                    <a:pt x="28242" y="162545"/>
                  </a:lnTo>
                  <a:lnTo>
                    <a:pt x="31534" y="177209"/>
                  </a:lnTo>
                  <a:lnTo>
                    <a:pt x="34715" y="193395"/>
                  </a:lnTo>
                  <a:lnTo>
                    <a:pt x="38064" y="215877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47813" y="452725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9431" y="67"/>
                  </a:lnTo>
                  <a:lnTo>
                    <a:pt x="198942" y="707"/>
                  </a:lnTo>
                  <a:lnTo>
                    <a:pt x="188631" y="1999"/>
                  </a:lnTo>
                  <a:lnTo>
                    <a:pt x="177984" y="3686"/>
                  </a:lnTo>
                  <a:lnTo>
                    <a:pt x="166344" y="5354"/>
                  </a:lnTo>
                  <a:lnTo>
                    <a:pt x="153452" y="6772"/>
                  </a:lnTo>
                  <a:lnTo>
                    <a:pt x="139545" y="8043"/>
                  </a:lnTo>
                  <a:lnTo>
                    <a:pt x="125143" y="9502"/>
                  </a:lnTo>
                  <a:lnTo>
                    <a:pt x="110604" y="11334"/>
                  </a:lnTo>
                  <a:lnTo>
                    <a:pt x="96098" y="13566"/>
                  </a:lnTo>
                  <a:lnTo>
                    <a:pt x="81680" y="16142"/>
                  </a:lnTo>
                  <a:lnTo>
                    <a:pt x="67368" y="18985"/>
                  </a:lnTo>
                  <a:lnTo>
                    <a:pt x="53562" y="21871"/>
                  </a:lnTo>
                  <a:lnTo>
                    <a:pt x="39591" y="24728"/>
                  </a:lnTo>
                  <a:lnTo>
                    <a:pt x="23109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41370" y="484310"/>
              <a:ext cx="148924" cy="156644"/>
            </a:xfrm>
            <a:custGeom>
              <a:avLst/>
              <a:gdLst/>
              <a:ahLst/>
              <a:cxnLst/>
              <a:rect l="0" t="0" r="0" b="0"/>
              <a:pathLst>
                <a:path w="148924" h="156644">
                  <a:moveTo>
                    <a:pt x="74982" y="10529"/>
                  </a:moveTo>
                  <a:lnTo>
                    <a:pt x="66248" y="13530"/>
                  </a:lnTo>
                  <a:lnTo>
                    <a:pt x="58541" y="16952"/>
                  </a:lnTo>
                  <a:lnTo>
                    <a:pt x="51139" y="21148"/>
                  </a:lnTo>
                  <a:lnTo>
                    <a:pt x="43878" y="26048"/>
                  </a:lnTo>
                  <a:lnTo>
                    <a:pt x="36699" y="31530"/>
                  </a:lnTo>
                  <a:lnTo>
                    <a:pt x="29578" y="37465"/>
                  </a:lnTo>
                  <a:lnTo>
                    <a:pt x="22661" y="43899"/>
                  </a:lnTo>
                  <a:lnTo>
                    <a:pt x="16243" y="51046"/>
                  </a:lnTo>
                  <a:lnTo>
                    <a:pt x="10454" y="58963"/>
                  </a:lnTo>
                  <a:lnTo>
                    <a:pt x="5585" y="67568"/>
                  </a:lnTo>
                  <a:lnTo>
                    <a:pt x="2144" y="76721"/>
                  </a:lnTo>
                  <a:lnTo>
                    <a:pt x="283" y="86283"/>
                  </a:lnTo>
                  <a:lnTo>
                    <a:pt x="0" y="95974"/>
                  </a:lnTo>
                  <a:lnTo>
                    <a:pt x="1322" y="105400"/>
                  </a:lnTo>
                  <a:lnTo>
                    <a:pt x="4105" y="114367"/>
                  </a:lnTo>
                  <a:lnTo>
                    <a:pt x="8242" y="122862"/>
                  </a:lnTo>
                  <a:lnTo>
                    <a:pt x="13760" y="130954"/>
                  </a:lnTo>
                  <a:lnTo>
                    <a:pt x="20543" y="138719"/>
                  </a:lnTo>
                  <a:lnTo>
                    <a:pt x="28366" y="145747"/>
                  </a:lnTo>
                  <a:lnTo>
                    <a:pt x="36988" y="151184"/>
                  </a:lnTo>
                  <a:lnTo>
                    <a:pt x="46193" y="154691"/>
                  </a:lnTo>
                  <a:lnTo>
                    <a:pt x="55814" y="156400"/>
                  </a:lnTo>
                  <a:lnTo>
                    <a:pt x="65725" y="156643"/>
                  </a:lnTo>
                  <a:lnTo>
                    <a:pt x="75836" y="155765"/>
                  </a:lnTo>
                  <a:lnTo>
                    <a:pt x="86083" y="153907"/>
                  </a:lnTo>
                  <a:lnTo>
                    <a:pt x="96422" y="150999"/>
                  </a:lnTo>
                  <a:lnTo>
                    <a:pt x="106814" y="147076"/>
                  </a:lnTo>
                  <a:lnTo>
                    <a:pt x="116912" y="141969"/>
                  </a:lnTo>
                  <a:lnTo>
                    <a:pt x="126087" y="135253"/>
                  </a:lnTo>
                  <a:lnTo>
                    <a:pt x="134062" y="126845"/>
                  </a:lnTo>
                  <a:lnTo>
                    <a:pt x="140569" y="117113"/>
                  </a:lnTo>
                  <a:lnTo>
                    <a:pt x="145190" y="106671"/>
                  </a:lnTo>
                  <a:lnTo>
                    <a:pt x="147889" y="95947"/>
                  </a:lnTo>
                  <a:lnTo>
                    <a:pt x="148923" y="85155"/>
                  </a:lnTo>
                  <a:lnTo>
                    <a:pt x="148644" y="74383"/>
                  </a:lnTo>
                  <a:lnTo>
                    <a:pt x="147380" y="63664"/>
                  </a:lnTo>
                  <a:lnTo>
                    <a:pt x="145077" y="53162"/>
                  </a:lnTo>
                  <a:lnTo>
                    <a:pt x="141331" y="43176"/>
                  </a:lnTo>
                  <a:lnTo>
                    <a:pt x="136046" y="33835"/>
                  </a:lnTo>
                  <a:lnTo>
                    <a:pt x="129861" y="25398"/>
                  </a:lnTo>
                  <a:lnTo>
                    <a:pt x="123362" y="17509"/>
                  </a:lnTo>
                  <a:lnTo>
                    <a:pt x="115979" y="9476"/>
                  </a:lnTo>
                  <a:lnTo>
                    <a:pt x="106567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6795" y="229067"/>
              <a:ext cx="108014" cy="381586"/>
            </a:xfrm>
            <a:custGeom>
              <a:avLst/>
              <a:gdLst/>
              <a:ahLst/>
              <a:cxnLst/>
              <a:rect l="0" t="0" r="0" b="0"/>
              <a:pathLst>
                <a:path w="108014" h="381586">
                  <a:moveTo>
                    <a:pt x="86956" y="381585"/>
                  </a:moveTo>
                  <a:lnTo>
                    <a:pt x="86889" y="369917"/>
                  </a:lnTo>
                  <a:lnTo>
                    <a:pt x="86249" y="359429"/>
                  </a:lnTo>
                  <a:lnTo>
                    <a:pt x="84947" y="349122"/>
                  </a:lnTo>
                  <a:lnTo>
                    <a:pt x="82915" y="338648"/>
                  </a:lnTo>
                  <a:lnTo>
                    <a:pt x="79950" y="327656"/>
                  </a:lnTo>
                  <a:lnTo>
                    <a:pt x="76035" y="316009"/>
                  </a:lnTo>
                  <a:lnTo>
                    <a:pt x="71459" y="303582"/>
                  </a:lnTo>
                  <a:lnTo>
                    <a:pt x="66703" y="290179"/>
                  </a:lnTo>
                  <a:lnTo>
                    <a:pt x="62060" y="275795"/>
                  </a:lnTo>
                  <a:lnTo>
                    <a:pt x="57471" y="260729"/>
                  </a:lnTo>
                  <a:lnTo>
                    <a:pt x="52630" y="245470"/>
                  </a:lnTo>
                  <a:lnTo>
                    <a:pt x="47378" y="230316"/>
                  </a:lnTo>
                  <a:lnTo>
                    <a:pt x="41868" y="215209"/>
                  </a:lnTo>
                  <a:lnTo>
                    <a:pt x="36468" y="199847"/>
                  </a:lnTo>
                  <a:lnTo>
                    <a:pt x="31390" y="184071"/>
                  </a:lnTo>
                  <a:lnTo>
                    <a:pt x="26675" y="168035"/>
                  </a:lnTo>
                  <a:lnTo>
                    <a:pt x="22281" y="152109"/>
                  </a:lnTo>
                  <a:lnTo>
                    <a:pt x="18142" y="136508"/>
                  </a:lnTo>
                  <a:lnTo>
                    <a:pt x="14193" y="121438"/>
                  </a:lnTo>
                  <a:lnTo>
                    <a:pt x="10380" y="107165"/>
                  </a:lnTo>
                  <a:lnTo>
                    <a:pt x="6674" y="93751"/>
                  </a:lnTo>
                  <a:lnTo>
                    <a:pt x="3370" y="81099"/>
                  </a:lnTo>
                  <a:lnTo>
                    <a:pt x="1062" y="69055"/>
                  </a:lnTo>
                  <a:lnTo>
                    <a:pt x="0" y="57472"/>
                  </a:lnTo>
                  <a:lnTo>
                    <a:pt x="272" y="46385"/>
                  </a:lnTo>
                  <a:lnTo>
                    <a:pt x="1975" y="36005"/>
                  </a:lnTo>
                  <a:lnTo>
                    <a:pt x="5021" y="26400"/>
                  </a:lnTo>
                  <a:lnTo>
                    <a:pt x="9507" y="17814"/>
                  </a:lnTo>
                  <a:lnTo>
                    <a:pt x="15791" y="10724"/>
                  </a:lnTo>
                  <a:lnTo>
                    <a:pt x="23897" y="5264"/>
                  </a:lnTo>
                  <a:lnTo>
                    <a:pt x="33254" y="1581"/>
                  </a:lnTo>
                  <a:lnTo>
                    <a:pt x="42911" y="0"/>
                  </a:lnTo>
                  <a:lnTo>
                    <a:pt x="52290" y="484"/>
                  </a:lnTo>
                  <a:lnTo>
                    <a:pt x="61281" y="2415"/>
                  </a:lnTo>
                  <a:lnTo>
                    <a:pt x="71155" y="4966"/>
                  </a:lnTo>
                  <a:lnTo>
                    <a:pt x="85006" y="8359"/>
                  </a:lnTo>
                  <a:lnTo>
                    <a:pt x="108013" y="1308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8994" y="42113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104012" y="7662"/>
                  </a:lnTo>
                  <a:lnTo>
                    <a:pt x="92243" y="5520"/>
                  </a:lnTo>
                  <a:lnTo>
                    <a:pt x="79361" y="3917"/>
                  </a:lnTo>
                  <a:lnTo>
                    <a:pt x="65748" y="2734"/>
                  </a:lnTo>
                  <a:lnTo>
                    <a:pt x="50779" y="1756"/>
                  </a:lnTo>
                  <a:lnTo>
                    <a:pt x="30900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14559" y="454624"/>
              <a:ext cx="196675" cy="166558"/>
            </a:xfrm>
            <a:custGeom>
              <a:avLst/>
              <a:gdLst/>
              <a:ahLst/>
              <a:cxnLst/>
              <a:rect l="0" t="0" r="0" b="0"/>
              <a:pathLst>
                <a:path w="196675" h="166558">
                  <a:moveTo>
                    <a:pt x="112446" y="103386"/>
                  </a:moveTo>
                  <a:lnTo>
                    <a:pt x="112379" y="91718"/>
                  </a:lnTo>
                  <a:lnTo>
                    <a:pt x="111739" y="81229"/>
                  </a:lnTo>
                  <a:lnTo>
                    <a:pt x="110438" y="70932"/>
                  </a:lnTo>
                  <a:lnTo>
                    <a:pt x="108405" y="60803"/>
                  </a:lnTo>
                  <a:lnTo>
                    <a:pt x="105440" y="51108"/>
                  </a:lnTo>
                  <a:lnTo>
                    <a:pt x="101520" y="41972"/>
                  </a:lnTo>
                  <a:lnTo>
                    <a:pt x="96771" y="33369"/>
                  </a:lnTo>
                  <a:lnTo>
                    <a:pt x="91368" y="25207"/>
                  </a:lnTo>
                  <a:lnTo>
                    <a:pt x="85467" y="17397"/>
                  </a:lnTo>
                  <a:lnTo>
                    <a:pt x="78879" y="10339"/>
                  </a:lnTo>
                  <a:lnTo>
                    <a:pt x="71093" y="4883"/>
                  </a:lnTo>
                  <a:lnTo>
                    <a:pt x="61937" y="1373"/>
                  </a:lnTo>
                  <a:lnTo>
                    <a:pt x="51855" y="0"/>
                  </a:lnTo>
                  <a:lnTo>
                    <a:pt x="41703" y="1049"/>
                  </a:lnTo>
                  <a:lnTo>
                    <a:pt x="31997" y="4429"/>
                  </a:lnTo>
                  <a:lnTo>
                    <a:pt x="23212" y="9935"/>
                  </a:lnTo>
                  <a:lnTo>
                    <a:pt x="15922" y="17435"/>
                  </a:lnTo>
                  <a:lnTo>
                    <a:pt x="10286" y="26665"/>
                  </a:lnTo>
                  <a:lnTo>
                    <a:pt x="6130" y="37434"/>
                  </a:lnTo>
                  <a:lnTo>
                    <a:pt x="3160" y="49711"/>
                  </a:lnTo>
                  <a:lnTo>
                    <a:pt x="1090" y="63324"/>
                  </a:lnTo>
                  <a:lnTo>
                    <a:pt x="0" y="77531"/>
                  </a:lnTo>
                  <a:lnTo>
                    <a:pt x="316" y="91148"/>
                  </a:lnTo>
                  <a:lnTo>
                    <a:pt x="2157" y="103565"/>
                  </a:lnTo>
                  <a:lnTo>
                    <a:pt x="5358" y="114866"/>
                  </a:lnTo>
                  <a:lnTo>
                    <a:pt x="9648" y="125531"/>
                  </a:lnTo>
                  <a:lnTo>
                    <a:pt x="14762" y="135913"/>
                  </a:lnTo>
                  <a:lnTo>
                    <a:pt x="20635" y="145547"/>
                  </a:lnTo>
                  <a:lnTo>
                    <a:pt x="27401" y="153288"/>
                  </a:lnTo>
                  <a:lnTo>
                    <a:pt x="35062" y="158640"/>
                  </a:lnTo>
                  <a:lnTo>
                    <a:pt x="43493" y="161574"/>
                  </a:lnTo>
                  <a:lnTo>
                    <a:pt x="52530" y="162180"/>
                  </a:lnTo>
                  <a:lnTo>
                    <a:pt x="62014" y="160760"/>
                  </a:lnTo>
                  <a:lnTo>
                    <a:pt x="71653" y="157401"/>
                  </a:lnTo>
                  <a:lnTo>
                    <a:pt x="81045" y="151889"/>
                  </a:lnTo>
                  <a:lnTo>
                    <a:pt x="89979" y="144299"/>
                  </a:lnTo>
                  <a:lnTo>
                    <a:pt x="98113" y="134951"/>
                  </a:lnTo>
                  <a:lnTo>
                    <a:pt x="104898" y="124237"/>
                  </a:lnTo>
                  <a:lnTo>
                    <a:pt x="110158" y="112517"/>
                  </a:lnTo>
                  <a:lnTo>
                    <a:pt x="113877" y="100242"/>
                  </a:lnTo>
                  <a:lnTo>
                    <a:pt x="116015" y="87936"/>
                  </a:lnTo>
                  <a:lnTo>
                    <a:pt x="116713" y="75954"/>
                  </a:lnTo>
                  <a:lnTo>
                    <a:pt x="116230" y="66778"/>
                  </a:lnTo>
                  <a:lnTo>
                    <a:pt x="115332" y="63521"/>
                  </a:lnTo>
                  <a:lnTo>
                    <a:pt x="115058" y="65318"/>
                  </a:lnTo>
                  <a:lnTo>
                    <a:pt x="115683" y="70449"/>
                  </a:lnTo>
                  <a:lnTo>
                    <a:pt x="117271" y="77467"/>
                  </a:lnTo>
                  <a:lnTo>
                    <a:pt x="119954" y="85260"/>
                  </a:lnTo>
                  <a:lnTo>
                    <a:pt x="123696" y="93218"/>
                  </a:lnTo>
                  <a:lnTo>
                    <a:pt x="128332" y="101248"/>
                  </a:lnTo>
                  <a:lnTo>
                    <a:pt x="133662" y="109582"/>
                  </a:lnTo>
                  <a:lnTo>
                    <a:pt x="139511" y="118342"/>
                  </a:lnTo>
                  <a:lnTo>
                    <a:pt x="145895" y="127199"/>
                  </a:lnTo>
                  <a:lnTo>
                    <a:pt x="153012" y="135470"/>
                  </a:lnTo>
                  <a:lnTo>
                    <a:pt x="160898" y="142808"/>
                  </a:lnTo>
                  <a:lnTo>
                    <a:pt x="169005" y="149060"/>
                  </a:lnTo>
                  <a:lnTo>
                    <a:pt x="177084" y="154705"/>
                  </a:lnTo>
                  <a:lnTo>
                    <a:pt x="185847" y="160235"/>
                  </a:lnTo>
                  <a:lnTo>
                    <a:pt x="196674" y="1665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7580" y="421139"/>
              <a:ext cx="111623" cy="176753"/>
            </a:xfrm>
            <a:custGeom>
              <a:avLst/>
              <a:gdLst/>
              <a:ahLst/>
              <a:cxnLst/>
              <a:rect l="0" t="0" r="0" b="0"/>
              <a:pathLst>
                <a:path w="111623" h="176753">
                  <a:moveTo>
                    <a:pt x="6337" y="94757"/>
                  </a:moveTo>
                  <a:lnTo>
                    <a:pt x="9270" y="106492"/>
                  </a:lnTo>
                  <a:lnTo>
                    <a:pt x="12052" y="117621"/>
                  </a:lnTo>
                  <a:lnTo>
                    <a:pt x="14952" y="129215"/>
                  </a:lnTo>
                  <a:lnTo>
                    <a:pt x="17993" y="141203"/>
                  </a:lnTo>
                  <a:lnTo>
                    <a:pt x="21158" y="153215"/>
                  </a:lnTo>
                  <a:lnTo>
                    <a:pt x="24397" y="164946"/>
                  </a:lnTo>
                  <a:lnTo>
                    <a:pt x="26812" y="173828"/>
                  </a:lnTo>
                  <a:lnTo>
                    <a:pt x="27343" y="176752"/>
                  </a:lnTo>
                  <a:lnTo>
                    <a:pt x="26394" y="174774"/>
                  </a:lnTo>
                  <a:lnTo>
                    <a:pt x="24495" y="169590"/>
                  </a:lnTo>
                  <a:lnTo>
                    <a:pt x="22007" y="162415"/>
                  </a:lnTo>
                  <a:lnTo>
                    <a:pt x="19151" y="154012"/>
                  </a:lnTo>
                  <a:lnTo>
                    <a:pt x="16062" y="144844"/>
                  </a:lnTo>
                  <a:lnTo>
                    <a:pt x="12827" y="135195"/>
                  </a:lnTo>
                  <a:lnTo>
                    <a:pt x="9502" y="125234"/>
                  </a:lnTo>
                  <a:lnTo>
                    <a:pt x="6283" y="114907"/>
                  </a:lnTo>
                  <a:lnTo>
                    <a:pt x="3500" y="103977"/>
                  </a:lnTo>
                  <a:lnTo>
                    <a:pt x="1304" y="92367"/>
                  </a:lnTo>
                  <a:lnTo>
                    <a:pt x="0" y="80466"/>
                  </a:lnTo>
                  <a:lnTo>
                    <a:pt x="106" y="69009"/>
                  </a:lnTo>
                  <a:lnTo>
                    <a:pt x="1783" y="58383"/>
                  </a:lnTo>
                  <a:lnTo>
                    <a:pt x="5199" y="48791"/>
                  </a:lnTo>
                  <a:lnTo>
                    <a:pt x="10690" y="40421"/>
                  </a:lnTo>
                  <a:lnTo>
                    <a:pt x="18233" y="33237"/>
                  </a:lnTo>
                  <a:lnTo>
                    <a:pt x="27365" y="27057"/>
                  </a:lnTo>
                  <a:lnTo>
                    <a:pt x="37395" y="21656"/>
                  </a:lnTo>
                  <a:lnTo>
                    <a:pt x="47834" y="16835"/>
                  </a:lnTo>
                  <a:lnTo>
                    <a:pt x="58359" y="12580"/>
                  </a:lnTo>
                  <a:lnTo>
                    <a:pt x="69959" y="8640"/>
                  </a:lnTo>
                  <a:lnTo>
                    <a:pt x="85882" y="4663"/>
                  </a:lnTo>
                  <a:lnTo>
                    <a:pt x="111622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9607" y="431034"/>
              <a:ext cx="119767" cy="190148"/>
            </a:xfrm>
            <a:custGeom>
              <a:avLst/>
              <a:gdLst/>
              <a:ahLst/>
              <a:cxnLst/>
              <a:rect l="0" t="0" r="0" b="0"/>
              <a:pathLst>
                <a:path w="119767" h="190148">
                  <a:moveTo>
                    <a:pt x="2237" y="74333"/>
                  </a:moveTo>
                  <a:lnTo>
                    <a:pt x="11106" y="80067"/>
                  </a:lnTo>
                  <a:lnTo>
                    <a:pt x="20092" y="84351"/>
                  </a:lnTo>
                  <a:lnTo>
                    <a:pt x="30083" y="87552"/>
                  </a:lnTo>
                  <a:lnTo>
                    <a:pt x="40891" y="89741"/>
                  </a:lnTo>
                  <a:lnTo>
                    <a:pt x="52054" y="90790"/>
                  </a:lnTo>
                  <a:lnTo>
                    <a:pt x="63255" y="90727"/>
                  </a:lnTo>
                  <a:lnTo>
                    <a:pt x="74194" y="89557"/>
                  </a:lnTo>
                  <a:lnTo>
                    <a:pt x="84531" y="87181"/>
                  </a:lnTo>
                  <a:lnTo>
                    <a:pt x="94134" y="83649"/>
                  </a:lnTo>
                  <a:lnTo>
                    <a:pt x="102733" y="78821"/>
                  </a:lnTo>
                  <a:lnTo>
                    <a:pt x="109837" y="72300"/>
                  </a:lnTo>
                  <a:lnTo>
                    <a:pt x="115306" y="64031"/>
                  </a:lnTo>
                  <a:lnTo>
                    <a:pt x="118826" y="54563"/>
                  </a:lnTo>
                  <a:lnTo>
                    <a:pt x="119766" y="44832"/>
                  </a:lnTo>
                  <a:lnTo>
                    <a:pt x="118025" y="35407"/>
                  </a:lnTo>
                  <a:lnTo>
                    <a:pt x="113942" y="26642"/>
                  </a:lnTo>
                  <a:lnTo>
                    <a:pt x="108004" y="18834"/>
                  </a:lnTo>
                  <a:lnTo>
                    <a:pt x="100683" y="12042"/>
                  </a:lnTo>
                  <a:lnTo>
                    <a:pt x="92364" y="6464"/>
                  </a:lnTo>
                  <a:lnTo>
                    <a:pt x="83344" y="2533"/>
                  </a:lnTo>
                  <a:lnTo>
                    <a:pt x="73844" y="340"/>
                  </a:lnTo>
                  <a:lnTo>
                    <a:pt x="64179" y="0"/>
                  </a:lnTo>
                  <a:lnTo>
                    <a:pt x="54763" y="1816"/>
                  </a:lnTo>
                  <a:lnTo>
                    <a:pt x="45805" y="5747"/>
                  </a:lnTo>
                  <a:lnTo>
                    <a:pt x="37483" y="11640"/>
                  </a:lnTo>
                  <a:lnTo>
                    <a:pt x="30040" y="19407"/>
                  </a:lnTo>
                  <a:lnTo>
                    <a:pt x="23513" y="28810"/>
                  </a:lnTo>
                  <a:lnTo>
                    <a:pt x="17792" y="39358"/>
                  </a:lnTo>
                  <a:lnTo>
                    <a:pt x="12706" y="50421"/>
                  </a:lnTo>
                  <a:lnTo>
                    <a:pt x="8104" y="61598"/>
                  </a:lnTo>
                  <a:lnTo>
                    <a:pt x="4182" y="72711"/>
                  </a:lnTo>
                  <a:lnTo>
                    <a:pt x="1451" y="83705"/>
                  </a:lnTo>
                  <a:lnTo>
                    <a:pt x="97" y="94587"/>
                  </a:lnTo>
                  <a:lnTo>
                    <a:pt x="0" y="105539"/>
                  </a:lnTo>
                  <a:lnTo>
                    <a:pt x="925" y="116893"/>
                  </a:lnTo>
                  <a:lnTo>
                    <a:pt x="2625" y="128788"/>
                  </a:lnTo>
                  <a:lnTo>
                    <a:pt x="5053" y="140880"/>
                  </a:lnTo>
                  <a:lnTo>
                    <a:pt x="8353" y="152465"/>
                  </a:lnTo>
                  <a:lnTo>
                    <a:pt x="12537" y="163168"/>
                  </a:lnTo>
                  <a:lnTo>
                    <a:pt x="17651" y="172471"/>
                  </a:lnTo>
                  <a:lnTo>
                    <a:pt x="23840" y="179584"/>
                  </a:lnTo>
                  <a:lnTo>
                    <a:pt x="31081" y="184291"/>
                  </a:lnTo>
                  <a:lnTo>
                    <a:pt x="39333" y="187011"/>
                  </a:lnTo>
                  <a:lnTo>
                    <a:pt x="49751" y="188780"/>
                  </a:lnTo>
                  <a:lnTo>
                    <a:pt x="66602" y="189755"/>
                  </a:lnTo>
                  <a:lnTo>
                    <a:pt x="96994" y="19014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474977"/>
              <a:ext cx="196535" cy="356775"/>
            </a:xfrm>
            <a:custGeom>
              <a:avLst/>
              <a:gdLst/>
              <a:ahLst/>
              <a:cxnLst/>
              <a:rect l="0" t="0" r="0" b="0"/>
              <a:pathLst>
                <a:path w="196535" h="356775">
                  <a:moveTo>
                    <a:pt x="189513" y="83033"/>
                  </a:moveTo>
                  <a:lnTo>
                    <a:pt x="189379" y="71432"/>
                  </a:lnTo>
                  <a:lnTo>
                    <a:pt x="188098" y="61583"/>
                  </a:lnTo>
                  <a:lnTo>
                    <a:pt x="185505" y="52578"/>
                  </a:lnTo>
                  <a:lnTo>
                    <a:pt x="181786" y="44137"/>
                  </a:lnTo>
                  <a:lnTo>
                    <a:pt x="177152" y="36109"/>
                  </a:lnTo>
                  <a:lnTo>
                    <a:pt x="171815" y="28391"/>
                  </a:lnTo>
                  <a:lnTo>
                    <a:pt x="165795" y="21059"/>
                  </a:lnTo>
                  <a:lnTo>
                    <a:pt x="158932" y="14356"/>
                  </a:lnTo>
                  <a:lnTo>
                    <a:pt x="151208" y="8379"/>
                  </a:lnTo>
                  <a:lnTo>
                    <a:pt x="142735" y="3552"/>
                  </a:lnTo>
                  <a:lnTo>
                    <a:pt x="133669" y="672"/>
                  </a:lnTo>
                  <a:lnTo>
                    <a:pt x="124168" y="0"/>
                  </a:lnTo>
                  <a:lnTo>
                    <a:pt x="114516" y="1330"/>
                  </a:lnTo>
                  <a:lnTo>
                    <a:pt x="105117" y="4274"/>
                  </a:lnTo>
                  <a:lnTo>
                    <a:pt x="96172" y="8441"/>
                  </a:lnTo>
                  <a:lnTo>
                    <a:pt x="87862" y="13659"/>
                  </a:lnTo>
                  <a:lnTo>
                    <a:pt x="80426" y="19977"/>
                  </a:lnTo>
                  <a:lnTo>
                    <a:pt x="73911" y="27337"/>
                  </a:lnTo>
                  <a:lnTo>
                    <a:pt x="68365" y="35735"/>
                  </a:lnTo>
                  <a:lnTo>
                    <a:pt x="63930" y="45282"/>
                  </a:lnTo>
                  <a:lnTo>
                    <a:pt x="60584" y="55921"/>
                  </a:lnTo>
                  <a:lnTo>
                    <a:pt x="58489" y="67151"/>
                  </a:lnTo>
                  <a:lnTo>
                    <a:pt x="58055" y="78148"/>
                  </a:lnTo>
                  <a:lnTo>
                    <a:pt x="59357" y="88467"/>
                  </a:lnTo>
                  <a:lnTo>
                    <a:pt x="62180" y="98020"/>
                  </a:lnTo>
                  <a:lnTo>
                    <a:pt x="66209" y="106897"/>
                  </a:lnTo>
                  <a:lnTo>
                    <a:pt x="71143" y="115225"/>
                  </a:lnTo>
                  <a:lnTo>
                    <a:pt x="76895" y="122648"/>
                  </a:lnTo>
                  <a:lnTo>
                    <a:pt x="83579" y="128358"/>
                  </a:lnTo>
                  <a:lnTo>
                    <a:pt x="91174" y="132042"/>
                  </a:lnTo>
                  <a:lnTo>
                    <a:pt x="99223" y="133533"/>
                  </a:lnTo>
                  <a:lnTo>
                    <a:pt x="106939" y="132564"/>
                  </a:lnTo>
                  <a:lnTo>
                    <a:pt x="113909" y="129242"/>
                  </a:lnTo>
                  <a:lnTo>
                    <a:pt x="120231" y="123945"/>
                  </a:lnTo>
                  <a:lnTo>
                    <a:pt x="126319" y="117118"/>
                  </a:lnTo>
                  <a:lnTo>
                    <a:pt x="132444" y="109158"/>
                  </a:lnTo>
                  <a:lnTo>
                    <a:pt x="138389" y="100224"/>
                  </a:lnTo>
                  <a:lnTo>
                    <a:pt x="143555" y="90252"/>
                  </a:lnTo>
                  <a:lnTo>
                    <a:pt x="147690" y="79355"/>
                  </a:lnTo>
                  <a:lnTo>
                    <a:pt x="151770" y="70124"/>
                  </a:lnTo>
                  <a:lnTo>
                    <a:pt x="156515" y="66367"/>
                  </a:lnTo>
                  <a:lnTo>
                    <a:pt x="160935" y="68173"/>
                  </a:lnTo>
                  <a:lnTo>
                    <a:pt x="164896" y="74106"/>
                  </a:lnTo>
                  <a:lnTo>
                    <a:pt x="168578" y="82820"/>
                  </a:lnTo>
                  <a:lnTo>
                    <a:pt x="172127" y="93362"/>
                  </a:lnTo>
                  <a:lnTo>
                    <a:pt x="175623" y="105097"/>
                  </a:lnTo>
                  <a:lnTo>
                    <a:pt x="179103" y="117615"/>
                  </a:lnTo>
                  <a:lnTo>
                    <a:pt x="182582" y="130647"/>
                  </a:lnTo>
                  <a:lnTo>
                    <a:pt x="186063" y="144022"/>
                  </a:lnTo>
                  <a:lnTo>
                    <a:pt x="189380" y="157790"/>
                  </a:lnTo>
                  <a:lnTo>
                    <a:pt x="192228" y="172182"/>
                  </a:lnTo>
                  <a:lnTo>
                    <a:pt x="194470" y="187268"/>
                  </a:lnTo>
                  <a:lnTo>
                    <a:pt x="195974" y="202656"/>
                  </a:lnTo>
                  <a:lnTo>
                    <a:pt x="196534" y="217607"/>
                  </a:lnTo>
                  <a:lnTo>
                    <a:pt x="196117" y="231732"/>
                  </a:lnTo>
                  <a:lnTo>
                    <a:pt x="194362" y="244826"/>
                  </a:lnTo>
                  <a:lnTo>
                    <a:pt x="190524" y="256702"/>
                  </a:lnTo>
                  <a:lnTo>
                    <a:pt x="184388" y="267387"/>
                  </a:lnTo>
                  <a:lnTo>
                    <a:pt x="176351" y="276902"/>
                  </a:lnTo>
                  <a:lnTo>
                    <a:pt x="167130" y="285162"/>
                  </a:lnTo>
                  <a:lnTo>
                    <a:pt x="157261" y="292243"/>
                  </a:lnTo>
                  <a:lnTo>
                    <a:pt x="146891" y="298340"/>
                  </a:lnTo>
                  <a:lnTo>
                    <a:pt x="135879" y="303679"/>
                  </a:lnTo>
                  <a:lnTo>
                    <a:pt x="124184" y="308459"/>
                  </a:lnTo>
                  <a:lnTo>
                    <a:pt x="112044" y="312841"/>
                  </a:lnTo>
                  <a:lnTo>
                    <a:pt x="99889" y="316945"/>
                  </a:lnTo>
                  <a:lnTo>
                    <a:pt x="87968" y="320856"/>
                  </a:lnTo>
                  <a:lnTo>
                    <a:pt x="76351" y="324637"/>
                  </a:lnTo>
                  <a:lnTo>
                    <a:pt x="65017" y="328329"/>
                  </a:lnTo>
                  <a:lnTo>
                    <a:pt x="53921" y="331961"/>
                  </a:lnTo>
                  <a:lnTo>
                    <a:pt x="43268" y="335593"/>
                  </a:lnTo>
                  <a:lnTo>
                    <a:pt x="32368" y="339783"/>
                  </a:lnTo>
                  <a:lnTo>
                    <a:pt x="19145" y="346018"/>
                  </a:lnTo>
                  <a:lnTo>
                    <a:pt x="0" y="35677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96257" y="494839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4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7" y="45288"/>
                  </a:lnTo>
                  <a:lnTo>
                    <a:pt x="2142" y="56324"/>
                  </a:lnTo>
                  <a:lnTo>
                    <a:pt x="2828" y="67920"/>
                  </a:lnTo>
                  <a:lnTo>
                    <a:pt x="3430" y="80813"/>
                  </a:lnTo>
                  <a:lnTo>
                    <a:pt x="3994" y="98373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79813" y="37902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2767" y="472767"/>
              <a:ext cx="106861" cy="127555"/>
            </a:xfrm>
            <a:custGeom>
              <a:avLst/>
              <a:gdLst/>
              <a:ahLst/>
              <a:cxnLst/>
              <a:rect l="0" t="0" r="0" b="0"/>
              <a:pathLst>
                <a:path w="106861" h="127555">
                  <a:moveTo>
                    <a:pt x="74974" y="11543"/>
                  </a:moveTo>
                  <a:lnTo>
                    <a:pt x="69039" y="5877"/>
                  </a:lnTo>
                  <a:lnTo>
                    <a:pt x="62834" y="2233"/>
                  </a:lnTo>
                  <a:lnTo>
                    <a:pt x="55743" y="328"/>
                  </a:lnTo>
                  <a:lnTo>
                    <a:pt x="47976" y="0"/>
                  </a:lnTo>
                  <a:lnTo>
                    <a:pt x="39978" y="1267"/>
                  </a:lnTo>
                  <a:lnTo>
                    <a:pt x="32041" y="4001"/>
                  </a:lnTo>
                  <a:lnTo>
                    <a:pt x="24440" y="8267"/>
                  </a:lnTo>
                  <a:lnTo>
                    <a:pt x="17495" y="14399"/>
                  </a:lnTo>
                  <a:lnTo>
                    <a:pt x="11320" y="22406"/>
                  </a:lnTo>
                  <a:lnTo>
                    <a:pt x="6176" y="31865"/>
                  </a:lnTo>
                  <a:lnTo>
                    <a:pt x="2545" y="42122"/>
                  </a:lnTo>
                  <a:lnTo>
                    <a:pt x="546" y="52721"/>
                  </a:lnTo>
                  <a:lnTo>
                    <a:pt x="0" y="63429"/>
                  </a:lnTo>
                  <a:lnTo>
                    <a:pt x="613" y="74144"/>
                  </a:lnTo>
                  <a:lnTo>
                    <a:pt x="2106" y="84821"/>
                  </a:lnTo>
                  <a:lnTo>
                    <a:pt x="4562" y="95126"/>
                  </a:lnTo>
                  <a:lnTo>
                    <a:pt x="8414" y="104447"/>
                  </a:lnTo>
                  <a:lnTo>
                    <a:pt x="13781" y="112523"/>
                  </a:lnTo>
                  <a:lnTo>
                    <a:pt x="20504" y="119099"/>
                  </a:lnTo>
                  <a:lnTo>
                    <a:pt x="28311" y="123768"/>
                  </a:lnTo>
                  <a:lnTo>
                    <a:pt x="36935" y="126499"/>
                  </a:lnTo>
                  <a:lnTo>
                    <a:pt x="46149" y="127554"/>
                  </a:lnTo>
                  <a:lnTo>
                    <a:pt x="55779" y="127290"/>
                  </a:lnTo>
                  <a:lnTo>
                    <a:pt x="65688" y="126035"/>
                  </a:lnTo>
                  <a:lnTo>
                    <a:pt x="75459" y="123739"/>
                  </a:lnTo>
                  <a:lnTo>
                    <a:pt x="84413" y="119997"/>
                  </a:lnTo>
                  <a:lnTo>
                    <a:pt x="92240" y="114698"/>
                  </a:lnTo>
                  <a:lnTo>
                    <a:pt x="98647" y="107851"/>
                  </a:lnTo>
                  <a:lnTo>
                    <a:pt x="103202" y="99428"/>
                  </a:lnTo>
                  <a:lnTo>
                    <a:pt x="105857" y="89577"/>
                  </a:lnTo>
                  <a:lnTo>
                    <a:pt x="106860" y="78726"/>
                  </a:lnTo>
                  <a:lnTo>
                    <a:pt x="106562" y="67458"/>
                  </a:lnTo>
                  <a:lnTo>
                    <a:pt x="105298" y="56157"/>
                  </a:lnTo>
                  <a:lnTo>
                    <a:pt x="103495" y="45432"/>
                  </a:lnTo>
                  <a:lnTo>
                    <a:pt x="101494" y="35155"/>
                  </a:lnTo>
                  <a:lnTo>
                    <a:pt x="99124" y="24430"/>
                  </a:lnTo>
                  <a:lnTo>
                    <a:pt x="96031" y="1154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0911" y="431259"/>
              <a:ext cx="168457" cy="158337"/>
            </a:xfrm>
            <a:custGeom>
              <a:avLst/>
              <a:gdLst/>
              <a:ahLst/>
              <a:cxnLst/>
              <a:rect l="0" t="0" r="0" b="0"/>
              <a:pathLst>
                <a:path w="168457" h="158337">
                  <a:moveTo>
                    <a:pt x="0" y="42523"/>
                  </a:moveTo>
                  <a:lnTo>
                    <a:pt x="2934" y="51324"/>
                  </a:lnTo>
                  <a:lnTo>
                    <a:pt x="5716" y="59671"/>
                  </a:lnTo>
                  <a:lnTo>
                    <a:pt x="8616" y="68370"/>
                  </a:lnTo>
                  <a:lnTo>
                    <a:pt x="11657" y="77491"/>
                  </a:lnTo>
                  <a:lnTo>
                    <a:pt x="14822" y="86986"/>
                  </a:lnTo>
                  <a:lnTo>
                    <a:pt x="18086" y="96778"/>
                  </a:lnTo>
                  <a:lnTo>
                    <a:pt x="21424" y="106792"/>
                  </a:lnTo>
                  <a:lnTo>
                    <a:pt x="24815" y="116965"/>
                  </a:lnTo>
                  <a:lnTo>
                    <a:pt x="28219" y="127178"/>
                  </a:lnTo>
                  <a:lnTo>
                    <a:pt x="30759" y="134798"/>
                  </a:lnTo>
                  <a:lnTo>
                    <a:pt x="31388" y="136685"/>
                  </a:lnTo>
                  <a:lnTo>
                    <a:pt x="30505" y="134019"/>
                  </a:lnTo>
                  <a:lnTo>
                    <a:pt x="28816" y="128259"/>
                  </a:lnTo>
                  <a:lnTo>
                    <a:pt x="26996" y="120206"/>
                  </a:lnTo>
                  <a:lnTo>
                    <a:pt x="25404" y="110419"/>
                  </a:lnTo>
                  <a:lnTo>
                    <a:pt x="24149" y="99350"/>
                  </a:lnTo>
                  <a:lnTo>
                    <a:pt x="23215" y="87360"/>
                  </a:lnTo>
                  <a:lnTo>
                    <a:pt x="22552" y="74730"/>
                  </a:lnTo>
                  <a:lnTo>
                    <a:pt x="22426" y="61987"/>
                  </a:lnTo>
                  <a:lnTo>
                    <a:pt x="23396" y="49887"/>
                  </a:lnTo>
                  <a:lnTo>
                    <a:pt x="25684" y="38791"/>
                  </a:lnTo>
                  <a:lnTo>
                    <a:pt x="29356" y="28867"/>
                  </a:lnTo>
                  <a:lnTo>
                    <a:pt x="34495" y="20265"/>
                  </a:lnTo>
                  <a:lnTo>
                    <a:pt x="40991" y="12931"/>
                  </a:lnTo>
                  <a:lnTo>
                    <a:pt x="48606" y="6987"/>
                  </a:lnTo>
                  <a:lnTo>
                    <a:pt x="57081" y="2810"/>
                  </a:lnTo>
                  <a:lnTo>
                    <a:pt x="66180" y="450"/>
                  </a:lnTo>
                  <a:lnTo>
                    <a:pt x="75558" y="0"/>
                  </a:lnTo>
                  <a:lnTo>
                    <a:pt x="84773" y="1741"/>
                  </a:lnTo>
                  <a:lnTo>
                    <a:pt x="93593" y="5618"/>
                  </a:lnTo>
                  <a:lnTo>
                    <a:pt x="101820" y="11304"/>
                  </a:lnTo>
                  <a:lnTo>
                    <a:pt x="109200" y="18401"/>
                  </a:lnTo>
                  <a:lnTo>
                    <a:pt x="115687" y="26540"/>
                  </a:lnTo>
                  <a:lnTo>
                    <a:pt x="121552" y="35426"/>
                  </a:lnTo>
                  <a:lnTo>
                    <a:pt x="127268" y="44834"/>
                  </a:lnTo>
                  <a:lnTo>
                    <a:pt x="133109" y="54609"/>
                  </a:lnTo>
                  <a:lnTo>
                    <a:pt x="138849" y="64798"/>
                  </a:lnTo>
                  <a:lnTo>
                    <a:pt x="143870" y="75631"/>
                  </a:lnTo>
                  <a:lnTo>
                    <a:pt x="147881" y="87173"/>
                  </a:lnTo>
                  <a:lnTo>
                    <a:pt x="151101" y="99129"/>
                  </a:lnTo>
                  <a:lnTo>
                    <a:pt x="154513" y="112313"/>
                  </a:lnTo>
                  <a:lnTo>
                    <a:pt x="159529" y="130120"/>
                  </a:lnTo>
                  <a:lnTo>
                    <a:pt x="168456" y="15833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4236" y="400082"/>
              <a:ext cx="231092" cy="155879"/>
            </a:xfrm>
            <a:custGeom>
              <a:avLst/>
              <a:gdLst/>
              <a:ahLst/>
              <a:cxnLst/>
              <a:rect l="0" t="0" r="0" b="0"/>
              <a:pathLst>
                <a:path w="231092" h="155879">
                  <a:moveTo>
                    <a:pt x="7816" y="10529"/>
                  </a:moveTo>
                  <a:lnTo>
                    <a:pt x="4948" y="19464"/>
                  </a:lnTo>
                  <a:lnTo>
                    <a:pt x="2807" y="29091"/>
                  </a:lnTo>
                  <a:lnTo>
                    <a:pt x="1208" y="40374"/>
                  </a:lnTo>
                  <a:lnTo>
                    <a:pt x="201" y="52869"/>
                  </a:lnTo>
                  <a:lnTo>
                    <a:pt x="0" y="65700"/>
                  </a:lnTo>
                  <a:lnTo>
                    <a:pt x="661" y="78314"/>
                  </a:lnTo>
                  <a:lnTo>
                    <a:pt x="2245" y="90352"/>
                  </a:lnTo>
                  <a:lnTo>
                    <a:pt x="4905" y="101498"/>
                  </a:lnTo>
                  <a:lnTo>
                    <a:pt x="8622" y="111690"/>
                  </a:lnTo>
                  <a:lnTo>
                    <a:pt x="13235" y="121040"/>
                  </a:lnTo>
                  <a:lnTo>
                    <a:pt x="18547" y="129721"/>
                  </a:lnTo>
                  <a:lnTo>
                    <a:pt x="24387" y="137888"/>
                  </a:lnTo>
                  <a:lnTo>
                    <a:pt x="30934" y="145189"/>
                  </a:lnTo>
                  <a:lnTo>
                    <a:pt x="38693" y="150810"/>
                  </a:lnTo>
                  <a:lnTo>
                    <a:pt x="47828" y="154431"/>
                  </a:lnTo>
                  <a:lnTo>
                    <a:pt x="57725" y="155878"/>
                  </a:lnTo>
                  <a:lnTo>
                    <a:pt x="67221" y="154879"/>
                  </a:lnTo>
                  <a:lnTo>
                    <a:pt x="75677" y="151537"/>
                  </a:lnTo>
                  <a:lnTo>
                    <a:pt x="82979" y="146226"/>
                  </a:lnTo>
                  <a:lnTo>
                    <a:pt x="89266" y="139389"/>
                  </a:lnTo>
                  <a:lnTo>
                    <a:pt x="94746" y="131423"/>
                  </a:lnTo>
                  <a:lnTo>
                    <a:pt x="99460" y="122485"/>
                  </a:lnTo>
                  <a:lnTo>
                    <a:pt x="103271" y="112510"/>
                  </a:lnTo>
                  <a:lnTo>
                    <a:pt x="106189" y="101575"/>
                  </a:lnTo>
                  <a:lnTo>
                    <a:pt x="108852" y="91043"/>
                  </a:lnTo>
                  <a:lnTo>
                    <a:pt x="112269" y="84524"/>
                  </a:lnTo>
                  <a:lnTo>
                    <a:pt x="116301" y="83871"/>
                  </a:lnTo>
                  <a:lnTo>
                    <a:pt x="120206" y="87256"/>
                  </a:lnTo>
                  <a:lnTo>
                    <a:pt x="124045" y="92986"/>
                  </a:lnTo>
                  <a:lnTo>
                    <a:pt x="128223" y="99839"/>
                  </a:lnTo>
                  <a:lnTo>
                    <a:pt x="132956" y="107117"/>
                  </a:lnTo>
                  <a:lnTo>
                    <a:pt x="138415" y="114331"/>
                  </a:lnTo>
                  <a:lnTo>
                    <a:pt x="144824" y="121043"/>
                  </a:lnTo>
                  <a:lnTo>
                    <a:pt x="152205" y="127074"/>
                  </a:lnTo>
                  <a:lnTo>
                    <a:pt x="160431" y="132129"/>
                  </a:lnTo>
                  <a:lnTo>
                    <a:pt x="169321" y="135705"/>
                  </a:lnTo>
                  <a:lnTo>
                    <a:pt x="178697" y="137657"/>
                  </a:lnTo>
                  <a:lnTo>
                    <a:pt x="188093" y="137834"/>
                  </a:lnTo>
                  <a:lnTo>
                    <a:pt x="196788" y="135909"/>
                  </a:lnTo>
                  <a:lnTo>
                    <a:pt x="204445" y="131910"/>
                  </a:lnTo>
                  <a:lnTo>
                    <a:pt x="211077" y="126141"/>
                  </a:lnTo>
                  <a:lnTo>
                    <a:pt x="216847" y="118989"/>
                  </a:lnTo>
                  <a:lnTo>
                    <a:pt x="221943" y="110809"/>
                  </a:lnTo>
                  <a:lnTo>
                    <a:pt x="226215" y="101726"/>
                  </a:lnTo>
                  <a:lnTo>
                    <a:pt x="229189" y="91653"/>
                  </a:lnTo>
                  <a:lnTo>
                    <a:pt x="230714" y="80623"/>
                  </a:lnTo>
                  <a:lnTo>
                    <a:pt x="231091" y="68815"/>
                  </a:lnTo>
                  <a:lnTo>
                    <a:pt x="230937" y="55004"/>
                  </a:lnTo>
                  <a:lnTo>
                    <a:pt x="230237" y="34624"/>
                  </a:lnTo>
                  <a:lnTo>
                    <a:pt x="228914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6321" y="263212"/>
              <a:ext cx="336913" cy="332219"/>
            </a:xfrm>
            <a:custGeom>
              <a:avLst/>
              <a:gdLst/>
              <a:ahLst/>
              <a:cxnLst/>
              <a:rect l="0" t="0" r="0" b="0"/>
              <a:pathLst>
                <a:path w="336913" h="33221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2" y="107933"/>
                  </a:lnTo>
                  <a:lnTo>
                    <a:pt x="11330" y="122227"/>
                  </a:lnTo>
                  <a:lnTo>
                    <a:pt x="13388" y="136452"/>
                  </a:lnTo>
                  <a:lnTo>
                    <a:pt x="15316" y="150622"/>
                  </a:lnTo>
                  <a:lnTo>
                    <a:pt x="16911" y="164752"/>
                  </a:lnTo>
                  <a:lnTo>
                    <a:pt x="18133" y="178853"/>
                  </a:lnTo>
                  <a:lnTo>
                    <a:pt x="19029" y="192934"/>
                  </a:lnTo>
                  <a:lnTo>
                    <a:pt x="19670" y="207001"/>
                  </a:lnTo>
                  <a:lnTo>
                    <a:pt x="20288" y="221059"/>
                  </a:lnTo>
                  <a:lnTo>
                    <a:pt x="21242" y="235110"/>
                  </a:lnTo>
                  <a:lnTo>
                    <a:pt x="22700" y="249157"/>
                  </a:lnTo>
                  <a:lnTo>
                    <a:pt x="24494" y="263200"/>
                  </a:lnTo>
                  <a:lnTo>
                    <a:pt x="26238" y="277242"/>
                  </a:lnTo>
                  <a:lnTo>
                    <a:pt x="27712" y="291185"/>
                  </a:lnTo>
                  <a:lnTo>
                    <a:pt x="29120" y="301581"/>
                  </a:lnTo>
                  <a:lnTo>
                    <a:pt x="30791" y="304272"/>
                  </a:lnTo>
                  <a:lnTo>
                    <a:pt x="32719" y="300839"/>
                  </a:lnTo>
                  <a:lnTo>
                    <a:pt x="34943" y="293627"/>
                  </a:lnTo>
                  <a:lnTo>
                    <a:pt x="37466" y="284440"/>
                  </a:lnTo>
                  <a:lnTo>
                    <a:pt x="40252" y="274335"/>
                  </a:lnTo>
                  <a:lnTo>
                    <a:pt x="43246" y="263847"/>
                  </a:lnTo>
                  <a:lnTo>
                    <a:pt x="46394" y="253225"/>
                  </a:lnTo>
                  <a:lnTo>
                    <a:pt x="49660" y="242579"/>
                  </a:lnTo>
                  <a:lnTo>
                    <a:pt x="53172" y="232113"/>
                  </a:lnTo>
                  <a:lnTo>
                    <a:pt x="57214" y="222144"/>
                  </a:lnTo>
                  <a:lnTo>
                    <a:pt x="61904" y="212816"/>
                  </a:lnTo>
                  <a:lnTo>
                    <a:pt x="67359" y="204584"/>
                  </a:lnTo>
                  <a:lnTo>
                    <a:pt x="73779" y="198263"/>
                  </a:lnTo>
                  <a:lnTo>
                    <a:pt x="81169" y="194136"/>
                  </a:lnTo>
                  <a:lnTo>
                    <a:pt x="89234" y="192333"/>
                  </a:lnTo>
                  <a:lnTo>
                    <a:pt x="97485" y="193084"/>
                  </a:lnTo>
                  <a:lnTo>
                    <a:pt x="105625" y="196257"/>
                  </a:lnTo>
                  <a:lnTo>
                    <a:pt x="113546" y="201453"/>
                  </a:lnTo>
                  <a:lnTo>
                    <a:pt x="121244" y="208211"/>
                  </a:lnTo>
                  <a:lnTo>
                    <a:pt x="128750" y="216120"/>
                  </a:lnTo>
                  <a:lnTo>
                    <a:pt x="135943" y="224849"/>
                  </a:lnTo>
                  <a:lnTo>
                    <a:pt x="142555" y="234153"/>
                  </a:lnTo>
                  <a:lnTo>
                    <a:pt x="148486" y="243852"/>
                  </a:lnTo>
                  <a:lnTo>
                    <a:pt x="153792" y="253821"/>
                  </a:lnTo>
                  <a:lnTo>
                    <a:pt x="158590" y="263973"/>
                  </a:lnTo>
                  <a:lnTo>
                    <a:pt x="163018" y="274218"/>
                  </a:lnTo>
                  <a:lnTo>
                    <a:pt x="167688" y="283337"/>
                  </a:lnTo>
                  <a:lnTo>
                    <a:pt x="173431" y="288307"/>
                  </a:lnTo>
                  <a:lnTo>
                    <a:pt x="179866" y="288148"/>
                  </a:lnTo>
                  <a:lnTo>
                    <a:pt x="186205" y="285012"/>
                  </a:lnTo>
                  <a:lnTo>
                    <a:pt x="192606" y="280304"/>
                  </a:lnTo>
                  <a:lnTo>
                    <a:pt x="199535" y="274708"/>
                  </a:lnTo>
                  <a:lnTo>
                    <a:pt x="207204" y="268595"/>
                  </a:lnTo>
                  <a:lnTo>
                    <a:pt x="215757" y="262493"/>
                  </a:lnTo>
                  <a:lnTo>
                    <a:pt x="225381" y="257141"/>
                  </a:lnTo>
                  <a:lnTo>
                    <a:pt x="236064" y="252859"/>
                  </a:lnTo>
                  <a:lnTo>
                    <a:pt x="247487" y="249303"/>
                  </a:lnTo>
                  <a:lnTo>
                    <a:pt x="259143" y="245684"/>
                  </a:lnTo>
                  <a:lnTo>
                    <a:pt x="270716" y="241539"/>
                  </a:lnTo>
                  <a:lnTo>
                    <a:pt x="281925" y="236751"/>
                  </a:lnTo>
                  <a:lnTo>
                    <a:pt x="292451" y="231378"/>
                  </a:lnTo>
                  <a:lnTo>
                    <a:pt x="302182" y="225530"/>
                  </a:lnTo>
                  <a:lnTo>
                    <a:pt x="310699" y="219161"/>
                  </a:lnTo>
                  <a:lnTo>
                    <a:pt x="317217" y="212062"/>
                  </a:lnTo>
                  <a:lnTo>
                    <a:pt x="321479" y="204182"/>
                  </a:lnTo>
                  <a:lnTo>
                    <a:pt x="323375" y="195774"/>
                  </a:lnTo>
                  <a:lnTo>
                    <a:pt x="322685" y="187285"/>
                  </a:lnTo>
                  <a:lnTo>
                    <a:pt x="319555" y="178987"/>
                  </a:lnTo>
                  <a:lnTo>
                    <a:pt x="314387" y="171129"/>
                  </a:lnTo>
                  <a:lnTo>
                    <a:pt x="307647" y="164004"/>
                  </a:lnTo>
                  <a:lnTo>
                    <a:pt x="299751" y="157705"/>
                  </a:lnTo>
                  <a:lnTo>
                    <a:pt x="291030" y="152476"/>
                  </a:lnTo>
                  <a:lnTo>
                    <a:pt x="281733" y="148787"/>
                  </a:lnTo>
                  <a:lnTo>
                    <a:pt x="272042" y="146759"/>
                  </a:lnTo>
                  <a:lnTo>
                    <a:pt x="262248" y="146533"/>
                  </a:lnTo>
                  <a:lnTo>
                    <a:pt x="252746" y="148425"/>
                  </a:lnTo>
                  <a:lnTo>
                    <a:pt x="243733" y="152412"/>
                  </a:lnTo>
                  <a:lnTo>
                    <a:pt x="235545" y="158512"/>
                  </a:lnTo>
                  <a:lnTo>
                    <a:pt x="228723" y="166951"/>
                  </a:lnTo>
                  <a:lnTo>
                    <a:pt x="223433" y="177622"/>
                  </a:lnTo>
                  <a:lnTo>
                    <a:pt x="219525" y="190007"/>
                  </a:lnTo>
                  <a:lnTo>
                    <a:pt x="216727" y="203373"/>
                  </a:lnTo>
                  <a:lnTo>
                    <a:pt x="214777" y="217206"/>
                  </a:lnTo>
                  <a:lnTo>
                    <a:pt x="213769" y="231068"/>
                  </a:lnTo>
                  <a:lnTo>
                    <a:pt x="214140" y="244520"/>
                  </a:lnTo>
                  <a:lnTo>
                    <a:pt x="216018" y="257375"/>
                  </a:lnTo>
                  <a:lnTo>
                    <a:pt x="219244" y="269480"/>
                  </a:lnTo>
                  <a:lnTo>
                    <a:pt x="223551" y="280625"/>
                  </a:lnTo>
                  <a:lnTo>
                    <a:pt x="228676" y="290788"/>
                  </a:lnTo>
                  <a:lnTo>
                    <a:pt x="234558" y="299937"/>
                  </a:lnTo>
                  <a:lnTo>
                    <a:pt x="241328" y="307945"/>
                  </a:lnTo>
                  <a:lnTo>
                    <a:pt x="248997" y="314848"/>
                  </a:lnTo>
                  <a:lnTo>
                    <a:pt x="257603" y="320656"/>
                  </a:lnTo>
                  <a:lnTo>
                    <a:pt x="267291" y="325266"/>
                  </a:lnTo>
                  <a:lnTo>
                    <a:pt x="278020" y="328735"/>
                  </a:lnTo>
                  <a:lnTo>
                    <a:pt x="289213" y="331060"/>
                  </a:lnTo>
                  <a:lnTo>
                    <a:pt x="301048" y="332218"/>
                  </a:lnTo>
                  <a:lnTo>
                    <a:pt x="315684" y="331198"/>
                  </a:lnTo>
                  <a:lnTo>
                    <a:pt x="336912" y="3263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82380" y="383706"/>
              <a:ext cx="108253" cy="173646"/>
            </a:xfrm>
            <a:custGeom>
              <a:avLst/>
              <a:gdLst/>
              <a:ahLst/>
              <a:cxnLst/>
              <a:rect l="0" t="0" r="0" b="0"/>
              <a:pathLst>
                <a:path w="108253" h="173646">
                  <a:moveTo>
                    <a:pt x="2966" y="100604"/>
                  </a:moveTo>
                  <a:lnTo>
                    <a:pt x="3101" y="112273"/>
                  </a:lnTo>
                  <a:lnTo>
                    <a:pt x="4381" y="122761"/>
                  </a:lnTo>
                  <a:lnTo>
                    <a:pt x="6969" y="133063"/>
                  </a:lnTo>
                  <a:lnTo>
                    <a:pt x="10516" y="143364"/>
                  </a:lnTo>
                  <a:lnTo>
                    <a:pt x="14500" y="153708"/>
                  </a:lnTo>
                  <a:lnTo>
                    <a:pt x="18557" y="164024"/>
                  </a:lnTo>
                  <a:lnTo>
                    <a:pt x="21724" y="171712"/>
                  </a:lnTo>
                  <a:lnTo>
                    <a:pt x="22909" y="173645"/>
                  </a:lnTo>
                  <a:lnTo>
                    <a:pt x="22399" y="171006"/>
                  </a:lnTo>
                  <a:lnTo>
                    <a:pt x="20762" y="165263"/>
                  </a:lnTo>
                  <a:lnTo>
                    <a:pt x="18422" y="157219"/>
                  </a:lnTo>
                  <a:lnTo>
                    <a:pt x="15652" y="147437"/>
                  </a:lnTo>
                  <a:lnTo>
                    <a:pt x="12614" y="136371"/>
                  </a:lnTo>
                  <a:lnTo>
                    <a:pt x="9409" y="124382"/>
                  </a:lnTo>
                  <a:lnTo>
                    <a:pt x="6105" y="111748"/>
                  </a:lnTo>
                  <a:lnTo>
                    <a:pt x="3070" y="98833"/>
                  </a:lnTo>
                  <a:lnTo>
                    <a:pt x="943" y="86085"/>
                  </a:lnTo>
                  <a:lnTo>
                    <a:pt x="0" y="73737"/>
                  </a:lnTo>
                  <a:lnTo>
                    <a:pt x="351" y="61987"/>
                  </a:lnTo>
                  <a:lnTo>
                    <a:pt x="2108" y="51088"/>
                  </a:lnTo>
                  <a:lnTo>
                    <a:pt x="5185" y="41094"/>
                  </a:lnTo>
                  <a:lnTo>
                    <a:pt x="9521" y="32059"/>
                  </a:lnTo>
                  <a:lnTo>
                    <a:pt x="15172" y="24129"/>
                  </a:lnTo>
                  <a:lnTo>
                    <a:pt x="22049" y="17277"/>
                  </a:lnTo>
                  <a:lnTo>
                    <a:pt x="30106" y="11505"/>
                  </a:lnTo>
                  <a:lnTo>
                    <a:pt x="39416" y="6918"/>
                  </a:lnTo>
                  <a:lnTo>
                    <a:pt x="49888" y="3464"/>
                  </a:lnTo>
                  <a:lnTo>
                    <a:pt x="60906" y="1151"/>
                  </a:lnTo>
                  <a:lnTo>
                    <a:pt x="72606" y="0"/>
                  </a:lnTo>
                  <a:lnTo>
                    <a:pt x="87130" y="1027"/>
                  </a:lnTo>
                  <a:lnTo>
                    <a:pt x="108252" y="584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11689" y="400712"/>
              <a:ext cx="136871" cy="198036"/>
            </a:xfrm>
            <a:custGeom>
              <a:avLst/>
              <a:gdLst/>
              <a:ahLst/>
              <a:cxnLst/>
              <a:rect l="0" t="0" r="0" b="0"/>
              <a:pathLst>
                <a:path w="136871" h="198036">
                  <a:moveTo>
                    <a:pt x="0" y="83598"/>
                  </a:moveTo>
                  <a:lnTo>
                    <a:pt x="8868" y="86465"/>
                  </a:lnTo>
                  <a:lnTo>
                    <a:pt x="17855" y="88607"/>
                  </a:lnTo>
                  <a:lnTo>
                    <a:pt x="27846" y="90201"/>
                  </a:lnTo>
                  <a:lnTo>
                    <a:pt x="38654" y="91036"/>
                  </a:lnTo>
                  <a:lnTo>
                    <a:pt x="49817" y="90588"/>
                  </a:lnTo>
                  <a:lnTo>
                    <a:pt x="61013" y="88674"/>
                  </a:lnTo>
                  <a:lnTo>
                    <a:pt x="71779" y="85265"/>
                  </a:lnTo>
                  <a:lnTo>
                    <a:pt x="81468" y="80308"/>
                  </a:lnTo>
                  <a:lnTo>
                    <a:pt x="89817" y="73931"/>
                  </a:lnTo>
                  <a:lnTo>
                    <a:pt x="96590" y="66227"/>
                  </a:lnTo>
                  <a:lnTo>
                    <a:pt x="101397" y="57161"/>
                  </a:lnTo>
                  <a:lnTo>
                    <a:pt x="104216" y="46857"/>
                  </a:lnTo>
                  <a:lnTo>
                    <a:pt x="104991" y="36025"/>
                  </a:lnTo>
                  <a:lnTo>
                    <a:pt x="103475" y="25827"/>
                  </a:lnTo>
                  <a:lnTo>
                    <a:pt x="99753" y="16873"/>
                  </a:lnTo>
                  <a:lnTo>
                    <a:pt x="94172" y="9560"/>
                  </a:lnTo>
                  <a:lnTo>
                    <a:pt x="87147" y="4322"/>
                  </a:lnTo>
                  <a:lnTo>
                    <a:pt x="79061" y="1179"/>
                  </a:lnTo>
                  <a:lnTo>
                    <a:pt x="70380" y="0"/>
                  </a:lnTo>
                  <a:lnTo>
                    <a:pt x="61641" y="705"/>
                  </a:lnTo>
                  <a:lnTo>
                    <a:pt x="53144" y="3065"/>
                  </a:lnTo>
                  <a:lnTo>
                    <a:pt x="45135" y="6916"/>
                  </a:lnTo>
                  <a:lnTo>
                    <a:pt x="37902" y="12241"/>
                  </a:lnTo>
                  <a:lnTo>
                    <a:pt x="31523" y="18898"/>
                  </a:lnTo>
                  <a:lnTo>
                    <a:pt x="26069" y="26808"/>
                  </a:lnTo>
                  <a:lnTo>
                    <a:pt x="21695" y="36019"/>
                  </a:lnTo>
                  <a:lnTo>
                    <a:pt x="18380" y="46439"/>
                  </a:lnTo>
                  <a:lnTo>
                    <a:pt x="15965" y="57859"/>
                  </a:lnTo>
                  <a:lnTo>
                    <a:pt x="14253" y="70049"/>
                  </a:lnTo>
                  <a:lnTo>
                    <a:pt x="13065" y="82799"/>
                  </a:lnTo>
                  <a:lnTo>
                    <a:pt x="12419" y="95784"/>
                  </a:lnTo>
                  <a:lnTo>
                    <a:pt x="12508" y="108574"/>
                  </a:lnTo>
                  <a:lnTo>
                    <a:pt x="13387" y="120949"/>
                  </a:lnTo>
                  <a:lnTo>
                    <a:pt x="15130" y="132715"/>
                  </a:lnTo>
                  <a:lnTo>
                    <a:pt x="17904" y="143624"/>
                  </a:lnTo>
                  <a:lnTo>
                    <a:pt x="21702" y="153630"/>
                  </a:lnTo>
                  <a:lnTo>
                    <a:pt x="26541" y="162841"/>
                  </a:lnTo>
                  <a:lnTo>
                    <a:pt x="32539" y="171423"/>
                  </a:lnTo>
                  <a:lnTo>
                    <a:pt x="39648" y="179520"/>
                  </a:lnTo>
                  <a:lnTo>
                    <a:pt x="47692" y="186774"/>
                  </a:lnTo>
                  <a:lnTo>
                    <a:pt x="56461" y="192362"/>
                  </a:lnTo>
                  <a:lnTo>
                    <a:pt x="65766" y="195970"/>
                  </a:lnTo>
                  <a:lnTo>
                    <a:pt x="75454" y="197748"/>
                  </a:lnTo>
                  <a:lnTo>
                    <a:pt x="85410" y="198035"/>
                  </a:lnTo>
                  <a:lnTo>
                    <a:pt x="95537" y="197197"/>
                  </a:lnTo>
                  <a:lnTo>
                    <a:pt x="105321" y="195696"/>
                  </a:lnTo>
                  <a:lnTo>
                    <a:pt x="114791" y="193937"/>
                  </a:lnTo>
                  <a:lnTo>
                    <a:pt x="124777" y="191773"/>
                  </a:lnTo>
                  <a:lnTo>
                    <a:pt x="136870" y="1888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84699" y="424724"/>
              <a:ext cx="195529" cy="166434"/>
            </a:xfrm>
            <a:custGeom>
              <a:avLst/>
              <a:gdLst/>
              <a:ahLst/>
              <a:cxnLst/>
              <a:rect l="0" t="0" r="0" b="0"/>
              <a:pathLst>
                <a:path w="195529" h="166434">
                  <a:moveTo>
                    <a:pt x="100772" y="91172"/>
                  </a:moveTo>
                  <a:lnTo>
                    <a:pt x="97838" y="79437"/>
                  </a:lnTo>
                  <a:lnTo>
                    <a:pt x="95055" y="68308"/>
                  </a:lnTo>
                  <a:lnTo>
                    <a:pt x="92151" y="56719"/>
                  </a:lnTo>
                  <a:lnTo>
                    <a:pt x="88938" y="44903"/>
                  </a:lnTo>
                  <a:lnTo>
                    <a:pt x="85125" y="33540"/>
                  </a:lnTo>
                  <a:lnTo>
                    <a:pt x="80603" y="23004"/>
                  </a:lnTo>
                  <a:lnTo>
                    <a:pt x="75267" y="13822"/>
                  </a:lnTo>
                  <a:lnTo>
                    <a:pt x="68931" y="6794"/>
                  </a:lnTo>
                  <a:lnTo>
                    <a:pt x="61597" y="2160"/>
                  </a:lnTo>
                  <a:lnTo>
                    <a:pt x="53571" y="0"/>
                  </a:lnTo>
                  <a:lnTo>
                    <a:pt x="45346" y="505"/>
                  </a:lnTo>
                  <a:lnTo>
                    <a:pt x="37229" y="3518"/>
                  </a:lnTo>
                  <a:lnTo>
                    <a:pt x="29493" y="8945"/>
                  </a:lnTo>
                  <a:lnTo>
                    <a:pt x="22451" y="16923"/>
                  </a:lnTo>
                  <a:lnTo>
                    <a:pt x="16204" y="27282"/>
                  </a:lnTo>
                  <a:lnTo>
                    <a:pt x="10840" y="39454"/>
                  </a:lnTo>
                  <a:lnTo>
                    <a:pt x="6527" y="52679"/>
                  </a:lnTo>
                  <a:lnTo>
                    <a:pt x="3259" y="66416"/>
                  </a:lnTo>
                  <a:lnTo>
                    <a:pt x="1045" y="80213"/>
                  </a:lnTo>
                  <a:lnTo>
                    <a:pt x="0" y="93623"/>
                  </a:lnTo>
                  <a:lnTo>
                    <a:pt x="78" y="106449"/>
                  </a:lnTo>
                  <a:lnTo>
                    <a:pt x="1265" y="118535"/>
                  </a:lnTo>
                  <a:lnTo>
                    <a:pt x="3656" y="129667"/>
                  </a:lnTo>
                  <a:lnTo>
                    <a:pt x="7200" y="139817"/>
                  </a:lnTo>
                  <a:lnTo>
                    <a:pt x="12036" y="148787"/>
                  </a:lnTo>
                  <a:lnTo>
                    <a:pt x="18564" y="156143"/>
                  </a:lnTo>
                  <a:lnTo>
                    <a:pt x="26837" y="161782"/>
                  </a:lnTo>
                  <a:lnTo>
                    <a:pt x="36307" y="165416"/>
                  </a:lnTo>
                  <a:lnTo>
                    <a:pt x="46041" y="166433"/>
                  </a:lnTo>
                  <a:lnTo>
                    <a:pt x="55472" y="164743"/>
                  </a:lnTo>
                  <a:lnTo>
                    <a:pt x="64411" y="160694"/>
                  </a:lnTo>
                  <a:lnTo>
                    <a:pt x="72868" y="154779"/>
                  </a:lnTo>
                  <a:lnTo>
                    <a:pt x="80918" y="147468"/>
                  </a:lnTo>
                  <a:lnTo>
                    <a:pt x="88494" y="138987"/>
                  </a:lnTo>
                  <a:lnTo>
                    <a:pt x="95370" y="129326"/>
                  </a:lnTo>
                  <a:lnTo>
                    <a:pt x="101474" y="118576"/>
                  </a:lnTo>
                  <a:lnTo>
                    <a:pt x="106557" y="107089"/>
                  </a:lnTo>
                  <a:lnTo>
                    <a:pt x="110142" y="95379"/>
                  </a:lnTo>
                  <a:lnTo>
                    <a:pt x="112129" y="83830"/>
                  </a:lnTo>
                  <a:lnTo>
                    <a:pt x="113511" y="74982"/>
                  </a:lnTo>
                  <a:lnTo>
                    <a:pt x="115463" y="72142"/>
                  </a:lnTo>
                  <a:lnTo>
                    <a:pt x="117826" y="74747"/>
                  </a:lnTo>
                  <a:lnTo>
                    <a:pt x="120471" y="81222"/>
                  </a:lnTo>
                  <a:lnTo>
                    <a:pt x="123509" y="89950"/>
                  </a:lnTo>
                  <a:lnTo>
                    <a:pt x="127202" y="99424"/>
                  </a:lnTo>
                  <a:lnTo>
                    <a:pt x="131637" y="108801"/>
                  </a:lnTo>
                  <a:lnTo>
                    <a:pt x="136744" y="117763"/>
                  </a:lnTo>
                  <a:lnTo>
                    <a:pt x="142394" y="126264"/>
                  </a:lnTo>
                  <a:lnTo>
                    <a:pt x="148453" y="134354"/>
                  </a:lnTo>
                  <a:lnTo>
                    <a:pt x="154890" y="141820"/>
                  </a:lnTo>
                  <a:lnTo>
                    <a:pt x="162616" y="148887"/>
                  </a:lnTo>
                  <a:lnTo>
                    <a:pt x="174544" y="156179"/>
                  </a:lnTo>
                  <a:lnTo>
                    <a:pt x="195528" y="16487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04264" y="388397"/>
              <a:ext cx="144462" cy="202185"/>
            </a:xfrm>
            <a:custGeom>
              <a:avLst/>
              <a:gdLst/>
              <a:ahLst/>
              <a:cxnLst/>
              <a:rect l="0" t="0" r="0" b="0"/>
              <a:pathLst>
                <a:path w="144462" h="202185">
                  <a:moveTo>
                    <a:pt x="112876" y="32742"/>
                  </a:moveTo>
                  <a:lnTo>
                    <a:pt x="109808" y="24075"/>
                  </a:lnTo>
                  <a:lnTo>
                    <a:pt x="105744" y="17009"/>
                  </a:lnTo>
                  <a:lnTo>
                    <a:pt x="100252" y="10912"/>
                  </a:lnTo>
                  <a:lnTo>
                    <a:pt x="93492" y="5857"/>
                  </a:lnTo>
                  <a:lnTo>
                    <a:pt x="85695" y="2291"/>
                  </a:lnTo>
                  <a:lnTo>
                    <a:pt x="77102" y="343"/>
                  </a:lnTo>
                  <a:lnTo>
                    <a:pt x="68090" y="0"/>
                  </a:lnTo>
                  <a:lnTo>
                    <a:pt x="59132" y="1282"/>
                  </a:lnTo>
                  <a:lnTo>
                    <a:pt x="50486" y="4041"/>
                  </a:lnTo>
                  <a:lnTo>
                    <a:pt x="42209" y="8332"/>
                  </a:lnTo>
                  <a:lnTo>
                    <a:pt x="34265" y="14486"/>
                  </a:lnTo>
                  <a:lnTo>
                    <a:pt x="26594" y="22513"/>
                  </a:lnTo>
                  <a:lnTo>
                    <a:pt x="19459" y="32157"/>
                  </a:lnTo>
                  <a:lnTo>
                    <a:pt x="13418" y="43071"/>
                  </a:lnTo>
                  <a:lnTo>
                    <a:pt x="8688" y="54930"/>
                  </a:lnTo>
                  <a:lnTo>
                    <a:pt x="5173" y="67467"/>
                  </a:lnTo>
                  <a:lnTo>
                    <a:pt x="2647" y="80482"/>
                  </a:lnTo>
                  <a:lnTo>
                    <a:pt x="882" y="93821"/>
                  </a:lnTo>
                  <a:lnTo>
                    <a:pt x="0" y="107218"/>
                  </a:lnTo>
                  <a:lnTo>
                    <a:pt x="457" y="120292"/>
                  </a:lnTo>
                  <a:lnTo>
                    <a:pt x="2393" y="132861"/>
                  </a:lnTo>
                  <a:lnTo>
                    <a:pt x="5658" y="144759"/>
                  </a:lnTo>
                  <a:lnTo>
                    <a:pt x="9991" y="155758"/>
                  </a:lnTo>
                  <a:lnTo>
                    <a:pt x="15133" y="165818"/>
                  </a:lnTo>
                  <a:lnTo>
                    <a:pt x="21025" y="174898"/>
                  </a:lnTo>
                  <a:lnTo>
                    <a:pt x="27805" y="182858"/>
                  </a:lnTo>
                  <a:lnTo>
                    <a:pt x="35474" y="189725"/>
                  </a:lnTo>
                  <a:lnTo>
                    <a:pt x="43911" y="195337"/>
                  </a:lnTo>
                  <a:lnTo>
                    <a:pt x="52952" y="199285"/>
                  </a:lnTo>
                  <a:lnTo>
                    <a:pt x="62443" y="201496"/>
                  </a:lnTo>
                  <a:lnTo>
                    <a:pt x="72257" y="202184"/>
                  </a:lnTo>
                  <a:lnTo>
                    <a:pt x="82298" y="201667"/>
                  </a:lnTo>
                  <a:lnTo>
                    <a:pt x="92487" y="200247"/>
                  </a:lnTo>
                  <a:lnTo>
                    <a:pt x="102510" y="198140"/>
                  </a:lnTo>
                  <a:lnTo>
                    <a:pt x="112913" y="195156"/>
                  </a:lnTo>
                  <a:lnTo>
                    <a:pt x="125721" y="189922"/>
                  </a:lnTo>
                  <a:lnTo>
                    <a:pt x="144461" y="18014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95208" y="387594"/>
              <a:ext cx="111446" cy="169758"/>
            </a:xfrm>
            <a:custGeom>
              <a:avLst/>
              <a:gdLst/>
              <a:ahLst/>
              <a:cxnLst/>
              <a:rect l="0" t="0" r="0" b="0"/>
              <a:pathLst>
                <a:path w="111446" h="169758">
                  <a:moveTo>
                    <a:pt x="6160" y="96716"/>
                  </a:moveTo>
                  <a:lnTo>
                    <a:pt x="9093" y="108385"/>
                  </a:lnTo>
                  <a:lnTo>
                    <a:pt x="11876" y="118873"/>
                  </a:lnTo>
                  <a:lnTo>
                    <a:pt x="14775" y="129175"/>
                  </a:lnTo>
                  <a:lnTo>
                    <a:pt x="17815" y="139476"/>
                  </a:lnTo>
                  <a:lnTo>
                    <a:pt x="20980" y="149820"/>
                  </a:lnTo>
                  <a:lnTo>
                    <a:pt x="24219" y="160136"/>
                  </a:lnTo>
                  <a:lnTo>
                    <a:pt x="26635" y="167824"/>
                  </a:lnTo>
                  <a:lnTo>
                    <a:pt x="27166" y="169757"/>
                  </a:lnTo>
                  <a:lnTo>
                    <a:pt x="26217" y="167123"/>
                  </a:lnTo>
                  <a:lnTo>
                    <a:pt x="24318" y="161552"/>
                  </a:lnTo>
                  <a:lnTo>
                    <a:pt x="21829" y="154157"/>
                  </a:lnTo>
                  <a:lnTo>
                    <a:pt x="18973" y="145628"/>
                  </a:lnTo>
                  <a:lnTo>
                    <a:pt x="15885" y="136387"/>
                  </a:lnTo>
                  <a:lnTo>
                    <a:pt x="12651" y="126695"/>
                  </a:lnTo>
                  <a:lnTo>
                    <a:pt x="9326" y="116708"/>
                  </a:lnTo>
                  <a:lnTo>
                    <a:pt x="6106" y="106366"/>
                  </a:lnTo>
                  <a:lnTo>
                    <a:pt x="3323" y="95426"/>
                  </a:lnTo>
                  <a:lnTo>
                    <a:pt x="1132" y="83809"/>
                  </a:lnTo>
                  <a:lnTo>
                    <a:pt x="0" y="71904"/>
                  </a:lnTo>
                  <a:lnTo>
                    <a:pt x="755" y="60445"/>
                  </a:lnTo>
                  <a:lnTo>
                    <a:pt x="3676" y="49817"/>
                  </a:lnTo>
                  <a:lnTo>
                    <a:pt x="8572" y="40224"/>
                  </a:lnTo>
                  <a:lnTo>
                    <a:pt x="15063" y="31853"/>
                  </a:lnTo>
                  <a:lnTo>
                    <a:pt x="22760" y="24669"/>
                  </a:lnTo>
                  <a:lnTo>
                    <a:pt x="31331" y="18489"/>
                  </a:lnTo>
                  <a:lnTo>
                    <a:pt x="40521" y="13087"/>
                  </a:lnTo>
                  <a:lnTo>
                    <a:pt x="50135" y="8271"/>
                  </a:lnTo>
                  <a:lnTo>
                    <a:pt x="59971" y="4218"/>
                  </a:lnTo>
                  <a:lnTo>
                    <a:pt x="70967" y="1179"/>
                  </a:lnTo>
                  <a:lnTo>
                    <a:pt x="86324" y="0"/>
                  </a:lnTo>
                  <a:lnTo>
                    <a:pt x="111445" y="196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33944" y="437593"/>
              <a:ext cx="124367" cy="140146"/>
            </a:xfrm>
            <a:custGeom>
              <a:avLst/>
              <a:gdLst/>
              <a:ahLst/>
              <a:cxnLst/>
              <a:rect l="0" t="0" r="0" b="0"/>
              <a:pathLst>
                <a:path w="124367" h="140146">
                  <a:moveTo>
                    <a:pt x="99051" y="4603"/>
                  </a:moveTo>
                  <a:lnTo>
                    <a:pt x="90249" y="1804"/>
                  </a:lnTo>
                  <a:lnTo>
                    <a:pt x="81902" y="302"/>
                  </a:lnTo>
                  <a:lnTo>
                    <a:pt x="73204" y="0"/>
                  </a:lnTo>
                  <a:lnTo>
                    <a:pt x="64083" y="852"/>
                  </a:lnTo>
                  <a:lnTo>
                    <a:pt x="54588" y="2968"/>
                  </a:lnTo>
                  <a:lnTo>
                    <a:pt x="44801" y="6295"/>
                  </a:lnTo>
                  <a:lnTo>
                    <a:pt x="34959" y="10803"/>
                  </a:lnTo>
                  <a:lnTo>
                    <a:pt x="25434" y="16570"/>
                  </a:lnTo>
                  <a:lnTo>
                    <a:pt x="16419" y="23526"/>
                  </a:lnTo>
                  <a:lnTo>
                    <a:pt x="8572" y="31636"/>
                  </a:lnTo>
                  <a:lnTo>
                    <a:pt x="3044" y="40982"/>
                  </a:lnTo>
                  <a:lnTo>
                    <a:pt x="258" y="51482"/>
                  </a:lnTo>
                  <a:lnTo>
                    <a:pt x="0" y="62617"/>
                  </a:lnTo>
                  <a:lnTo>
                    <a:pt x="1796" y="73550"/>
                  </a:lnTo>
                  <a:lnTo>
                    <a:pt x="5148" y="83825"/>
                  </a:lnTo>
                  <a:lnTo>
                    <a:pt x="9631" y="93350"/>
                  </a:lnTo>
                  <a:lnTo>
                    <a:pt x="14914" y="102207"/>
                  </a:lnTo>
                  <a:lnTo>
                    <a:pt x="20759" y="110531"/>
                  </a:lnTo>
                  <a:lnTo>
                    <a:pt x="27154" y="118291"/>
                  </a:lnTo>
                  <a:lnTo>
                    <a:pt x="34284" y="125291"/>
                  </a:lnTo>
                  <a:lnTo>
                    <a:pt x="42197" y="131473"/>
                  </a:lnTo>
                  <a:lnTo>
                    <a:pt x="50800" y="136440"/>
                  </a:lnTo>
                  <a:lnTo>
                    <a:pt x="59953" y="139414"/>
                  </a:lnTo>
                  <a:lnTo>
                    <a:pt x="69515" y="140145"/>
                  </a:lnTo>
                  <a:lnTo>
                    <a:pt x="79209" y="138685"/>
                  </a:lnTo>
                  <a:lnTo>
                    <a:pt x="88635" y="135121"/>
                  </a:lnTo>
                  <a:lnTo>
                    <a:pt x="97594" y="129720"/>
                  </a:lnTo>
                  <a:lnTo>
                    <a:pt x="105743" y="122689"/>
                  </a:lnTo>
                  <a:lnTo>
                    <a:pt x="112538" y="114084"/>
                  </a:lnTo>
                  <a:lnTo>
                    <a:pt x="117805" y="104082"/>
                  </a:lnTo>
                  <a:lnTo>
                    <a:pt x="121529" y="93116"/>
                  </a:lnTo>
                  <a:lnTo>
                    <a:pt x="123670" y="81763"/>
                  </a:lnTo>
                  <a:lnTo>
                    <a:pt x="124366" y="70398"/>
                  </a:lnTo>
                  <a:lnTo>
                    <a:pt x="123654" y="59430"/>
                  </a:lnTo>
                  <a:lnTo>
                    <a:pt x="121096" y="48219"/>
                  </a:lnTo>
                  <a:lnTo>
                    <a:pt x="114235" y="34668"/>
                  </a:lnTo>
                  <a:lnTo>
                    <a:pt x="99051" y="1513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20792" y="381944"/>
              <a:ext cx="142501" cy="345266"/>
            </a:xfrm>
            <a:custGeom>
              <a:avLst/>
              <a:gdLst/>
              <a:ahLst/>
              <a:cxnLst/>
              <a:rect l="0" t="0" r="0" b="0"/>
              <a:pathLst>
                <a:path w="142501" h="345266">
                  <a:moveTo>
                    <a:pt x="28016" y="144480"/>
                  </a:moveTo>
                  <a:lnTo>
                    <a:pt x="30950" y="153282"/>
                  </a:lnTo>
                  <a:lnTo>
                    <a:pt x="33732" y="161628"/>
                  </a:lnTo>
                  <a:lnTo>
                    <a:pt x="36632" y="170327"/>
                  </a:lnTo>
                  <a:lnTo>
                    <a:pt x="39672" y="179448"/>
                  </a:lnTo>
                  <a:lnTo>
                    <a:pt x="42836" y="188943"/>
                  </a:lnTo>
                  <a:lnTo>
                    <a:pt x="46100" y="198735"/>
                  </a:lnTo>
                  <a:lnTo>
                    <a:pt x="49439" y="208749"/>
                  </a:lnTo>
                  <a:lnTo>
                    <a:pt x="52830" y="218923"/>
                  </a:lnTo>
                  <a:lnTo>
                    <a:pt x="56254" y="229214"/>
                  </a:lnTo>
                  <a:lnTo>
                    <a:pt x="59536" y="239751"/>
                  </a:lnTo>
                  <a:lnTo>
                    <a:pt x="62360" y="250817"/>
                  </a:lnTo>
                  <a:lnTo>
                    <a:pt x="64597" y="262519"/>
                  </a:lnTo>
                  <a:lnTo>
                    <a:pt x="66437" y="274651"/>
                  </a:lnTo>
                  <a:lnTo>
                    <a:pt x="68286" y="286794"/>
                  </a:lnTo>
                  <a:lnTo>
                    <a:pt x="70381" y="298707"/>
                  </a:lnTo>
                  <a:lnTo>
                    <a:pt x="72619" y="310486"/>
                  </a:lnTo>
                  <a:lnTo>
                    <a:pt x="74670" y="322461"/>
                  </a:lnTo>
                  <a:lnTo>
                    <a:pt x="76316" y="334713"/>
                  </a:lnTo>
                  <a:lnTo>
                    <a:pt x="76503" y="343715"/>
                  </a:lnTo>
                  <a:lnTo>
                    <a:pt x="74584" y="345265"/>
                  </a:lnTo>
                  <a:lnTo>
                    <a:pt x="71851" y="341077"/>
                  </a:lnTo>
                  <a:lnTo>
                    <a:pt x="68852" y="333251"/>
                  </a:lnTo>
                  <a:lnTo>
                    <a:pt x="65716" y="323163"/>
                  </a:lnTo>
                  <a:lnTo>
                    <a:pt x="62474" y="311657"/>
                  </a:lnTo>
                  <a:lnTo>
                    <a:pt x="58988" y="299088"/>
                  </a:lnTo>
                  <a:lnTo>
                    <a:pt x="54968" y="285473"/>
                  </a:lnTo>
                  <a:lnTo>
                    <a:pt x="50306" y="270884"/>
                  </a:lnTo>
                  <a:lnTo>
                    <a:pt x="45209" y="255482"/>
                  </a:lnTo>
                  <a:lnTo>
                    <a:pt x="40096" y="239453"/>
                  </a:lnTo>
                  <a:lnTo>
                    <a:pt x="35213" y="222965"/>
                  </a:lnTo>
                  <a:lnTo>
                    <a:pt x="30632" y="206316"/>
                  </a:lnTo>
                  <a:lnTo>
                    <a:pt x="26329" y="189911"/>
                  </a:lnTo>
                  <a:lnTo>
                    <a:pt x="22250" y="173956"/>
                  </a:lnTo>
                  <a:lnTo>
                    <a:pt x="18342" y="158632"/>
                  </a:lnTo>
                  <a:lnTo>
                    <a:pt x="14557" y="144181"/>
                  </a:lnTo>
                  <a:lnTo>
                    <a:pt x="10863" y="130640"/>
                  </a:lnTo>
                  <a:lnTo>
                    <a:pt x="7398" y="117732"/>
                  </a:lnTo>
                  <a:lnTo>
                    <a:pt x="4451" y="104982"/>
                  </a:lnTo>
                  <a:lnTo>
                    <a:pt x="2141" y="92107"/>
                  </a:lnTo>
                  <a:lnTo>
                    <a:pt x="590" y="79169"/>
                  </a:lnTo>
                  <a:lnTo>
                    <a:pt x="0" y="66475"/>
                  </a:lnTo>
                  <a:lnTo>
                    <a:pt x="387" y="54198"/>
                  </a:lnTo>
                  <a:lnTo>
                    <a:pt x="1782" y="42512"/>
                  </a:lnTo>
                  <a:lnTo>
                    <a:pt x="4314" y="31665"/>
                  </a:lnTo>
                  <a:lnTo>
                    <a:pt x="7948" y="21718"/>
                  </a:lnTo>
                  <a:lnTo>
                    <a:pt x="12675" y="13057"/>
                  </a:lnTo>
                  <a:lnTo>
                    <a:pt x="18596" y="6443"/>
                  </a:lnTo>
                  <a:lnTo>
                    <a:pt x="25658" y="2112"/>
                  </a:lnTo>
                  <a:lnTo>
                    <a:pt x="33841" y="0"/>
                  </a:lnTo>
                  <a:lnTo>
                    <a:pt x="43235" y="12"/>
                  </a:lnTo>
                  <a:lnTo>
                    <a:pt x="53769" y="1875"/>
                  </a:lnTo>
                  <a:lnTo>
                    <a:pt x="64926" y="5377"/>
                  </a:lnTo>
                  <a:lnTo>
                    <a:pt x="75875" y="10460"/>
                  </a:lnTo>
                  <a:lnTo>
                    <a:pt x="86160" y="16947"/>
                  </a:lnTo>
                  <a:lnTo>
                    <a:pt x="95692" y="24572"/>
                  </a:lnTo>
                  <a:lnTo>
                    <a:pt x="104554" y="33059"/>
                  </a:lnTo>
                  <a:lnTo>
                    <a:pt x="112880" y="42174"/>
                  </a:lnTo>
                  <a:lnTo>
                    <a:pt x="120643" y="51735"/>
                  </a:lnTo>
                  <a:lnTo>
                    <a:pt x="127645" y="61605"/>
                  </a:lnTo>
                  <a:lnTo>
                    <a:pt x="133827" y="71689"/>
                  </a:lnTo>
                  <a:lnTo>
                    <a:pt x="138795" y="81918"/>
                  </a:lnTo>
                  <a:lnTo>
                    <a:pt x="141769" y="92245"/>
                  </a:lnTo>
                  <a:lnTo>
                    <a:pt x="142500" y="102629"/>
                  </a:lnTo>
                  <a:lnTo>
                    <a:pt x="141040" y="112722"/>
                  </a:lnTo>
                  <a:lnTo>
                    <a:pt x="137477" y="121893"/>
                  </a:lnTo>
                  <a:lnTo>
                    <a:pt x="132080" y="129875"/>
                  </a:lnTo>
                  <a:lnTo>
                    <a:pt x="125222" y="136725"/>
                  </a:lnTo>
                  <a:lnTo>
                    <a:pt x="117265" y="142643"/>
                  </a:lnTo>
                  <a:lnTo>
                    <a:pt x="108507" y="147843"/>
                  </a:lnTo>
                  <a:lnTo>
                    <a:pt x="99020" y="152354"/>
                  </a:lnTo>
                  <a:lnTo>
                    <a:pt x="88669" y="156020"/>
                  </a:lnTo>
                  <a:lnTo>
                    <a:pt x="77459" y="158823"/>
                  </a:lnTo>
                  <a:lnTo>
                    <a:pt x="65924" y="160882"/>
                  </a:lnTo>
                  <a:lnTo>
                    <a:pt x="53814" y="162570"/>
                  </a:lnTo>
                  <a:lnTo>
                    <a:pt x="38947" y="164037"/>
                  </a:lnTo>
                  <a:lnTo>
                    <a:pt x="17488" y="16553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30547" y="452725"/>
              <a:ext cx="18345" cy="136871"/>
            </a:xfrm>
            <a:custGeom>
              <a:avLst/>
              <a:gdLst/>
              <a:ahLst/>
              <a:cxnLst/>
              <a:rect l="0" t="0" r="0" b="0"/>
              <a:pathLst>
                <a:path w="18345" h="136871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38" y="93971"/>
                  </a:lnTo>
                  <a:lnTo>
                    <a:pt x="9163" y="104259"/>
                  </a:lnTo>
                  <a:lnTo>
                    <a:pt x="11815" y="114129"/>
                  </a:lnTo>
                  <a:lnTo>
                    <a:pt x="14724" y="124449"/>
                  </a:lnTo>
                  <a:lnTo>
                    <a:pt x="18344" y="1368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27834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72900" y="402796"/>
              <a:ext cx="156553" cy="166048"/>
            </a:xfrm>
            <a:custGeom>
              <a:avLst/>
              <a:gdLst/>
              <a:ahLst/>
              <a:cxnLst/>
              <a:rect l="0" t="0" r="0" b="0"/>
              <a:pathLst>
                <a:path w="156553" h="166048">
                  <a:moveTo>
                    <a:pt x="112861" y="7815"/>
                  </a:moveTo>
                  <a:lnTo>
                    <a:pt x="103994" y="4948"/>
                  </a:lnTo>
                  <a:lnTo>
                    <a:pt x="95006" y="2806"/>
                  </a:lnTo>
                  <a:lnTo>
                    <a:pt x="85016" y="1208"/>
                  </a:lnTo>
                  <a:lnTo>
                    <a:pt x="74208" y="200"/>
                  </a:lnTo>
                  <a:lnTo>
                    <a:pt x="63046" y="0"/>
                  </a:lnTo>
                  <a:lnTo>
                    <a:pt x="51844" y="660"/>
                  </a:lnTo>
                  <a:lnTo>
                    <a:pt x="40904" y="2244"/>
                  </a:lnTo>
                  <a:lnTo>
                    <a:pt x="30568" y="4905"/>
                  </a:lnTo>
                  <a:lnTo>
                    <a:pt x="20969" y="8625"/>
                  </a:lnTo>
                  <a:lnTo>
                    <a:pt x="12543" y="13411"/>
                  </a:lnTo>
                  <a:lnTo>
                    <a:pt x="6087" y="19372"/>
                  </a:lnTo>
                  <a:lnTo>
                    <a:pt x="1867" y="26447"/>
                  </a:lnTo>
                  <a:lnTo>
                    <a:pt x="0" y="34129"/>
                  </a:lnTo>
                  <a:lnTo>
                    <a:pt x="708" y="41591"/>
                  </a:lnTo>
                  <a:lnTo>
                    <a:pt x="3856" y="48372"/>
                  </a:lnTo>
                  <a:lnTo>
                    <a:pt x="9205" y="54058"/>
                  </a:lnTo>
                  <a:lnTo>
                    <a:pt x="16599" y="58121"/>
                  </a:lnTo>
                  <a:lnTo>
                    <a:pt x="25752" y="60445"/>
                  </a:lnTo>
                  <a:lnTo>
                    <a:pt x="36302" y="61396"/>
                  </a:lnTo>
                  <a:lnTo>
                    <a:pt x="47897" y="61594"/>
                  </a:lnTo>
                  <a:lnTo>
                    <a:pt x="60244" y="61481"/>
                  </a:lnTo>
                  <a:lnTo>
                    <a:pt x="72957" y="61445"/>
                  </a:lnTo>
                  <a:lnTo>
                    <a:pt x="85564" y="61888"/>
                  </a:lnTo>
                  <a:lnTo>
                    <a:pt x="97812" y="62981"/>
                  </a:lnTo>
                  <a:lnTo>
                    <a:pt x="109323" y="65023"/>
                  </a:lnTo>
                  <a:lnTo>
                    <a:pt x="119529" y="68522"/>
                  </a:lnTo>
                  <a:lnTo>
                    <a:pt x="128244" y="73617"/>
                  </a:lnTo>
                  <a:lnTo>
                    <a:pt x="135606" y="80140"/>
                  </a:lnTo>
                  <a:lnTo>
                    <a:pt x="141875" y="87806"/>
                  </a:lnTo>
                  <a:lnTo>
                    <a:pt x="147310" y="96330"/>
                  </a:lnTo>
                  <a:lnTo>
                    <a:pt x="151810" y="105475"/>
                  </a:lnTo>
                  <a:lnTo>
                    <a:pt x="154938" y="115059"/>
                  </a:lnTo>
                  <a:lnTo>
                    <a:pt x="156552" y="124936"/>
                  </a:lnTo>
                  <a:lnTo>
                    <a:pt x="156486" y="134685"/>
                  </a:lnTo>
                  <a:lnTo>
                    <a:pt x="154387" y="143625"/>
                  </a:lnTo>
                  <a:lnTo>
                    <a:pt x="150259" y="151443"/>
                  </a:lnTo>
                  <a:lnTo>
                    <a:pt x="144062" y="157843"/>
                  </a:lnTo>
                  <a:lnTo>
                    <a:pt x="135559" y="162394"/>
                  </a:lnTo>
                  <a:lnTo>
                    <a:pt x="124847" y="165045"/>
                  </a:lnTo>
                  <a:lnTo>
                    <a:pt x="112606" y="166047"/>
                  </a:lnTo>
                  <a:lnTo>
                    <a:pt x="99867" y="165747"/>
                  </a:lnTo>
                  <a:lnTo>
                    <a:pt x="87274" y="164478"/>
                  </a:lnTo>
                  <a:lnTo>
                    <a:pt x="75131" y="162473"/>
                  </a:lnTo>
                  <a:lnTo>
                    <a:pt x="62186" y="159570"/>
                  </a:lnTo>
                  <a:lnTo>
                    <a:pt x="45076" y="154402"/>
                  </a:lnTo>
                  <a:lnTo>
                    <a:pt x="18105" y="1446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96331" y="401819"/>
              <a:ext cx="180009" cy="356233"/>
            </a:xfrm>
            <a:custGeom>
              <a:avLst/>
              <a:gdLst/>
              <a:ahLst/>
              <a:cxnLst/>
              <a:rect l="0" t="0" r="0" b="0"/>
              <a:pathLst>
                <a:path w="180009" h="356233">
                  <a:moveTo>
                    <a:pt x="157928" y="135134"/>
                  </a:moveTo>
                  <a:lnTo>
                    <a:pt x="157861" y="123399"/>
                  </a:lnTo>
                  <a:lnTo>
                    <a:pt x="157221" y="112270"/>
                  </a:lnTo>
                  <a:lnTo>
                    <a:pt x="155924" y="100676"/>
                  </a:lnTo>
                  <a:lnTo>
                    <a:pt x="154065" y="88688"/>
                  </a:lnTo>
                  <a:lnTo>
                    <a:pt x="151748" y="76676"/>
                  </a:lnTo>
                  <a:lnTo>
                    <a:pt x="149077" y="64878"/>
                  </a:lnTo>
                  <a:lnTo>
                    <a:pt x="145980" y="53524"/>
                  </a:lnTo>
                  <a:lnTo>
                    <a:pt x="142225" y="42904"/>
                  </a:lnTo>
                  <a:lnTo>
                    <a:pt x="137727" y="33102"/>
                  </a:lnTo>
                  <a:lnTo>
                    <a:pt x="132232" y="24200"/>
                  </a:lnTo>
                  <a:lnTo>
                    <a:pt x="125255" y="16359"/>
                  </a:lnTo>
                  <a:lnTo>
                    <a:pt x="116671" y="9578"/>
                  </a:lnTo>
                  <a:lnTo>
                    <a:pt x="106822" y="4192"/>
                  </a:lnTo>
                  <a:lnTo>
                    <a:pt x="96301" y="929"/>
                  </a:lnTo>
                  <a:lnTo>
                    <a:pt x="85533" y="0"/>
                  </a:lnTo>
                  <a:lnTo>
                    <a:pt x="75052" y="1326"/>
                  </a:lnTo>
                  <a:lnTo>
                    <a:pt x="65554" y="4800"/>
                  </a:lnTo>
                  <a:lnTo>
                    <a:pt x="57325" y="10140"/>
                  </a:lnTo>
                  <a:lnTo>
                    <a:pt x="50463" y="17130"/>
                  </a:lnTo>
                  <a:lnTo>
                    <a:pt x="45064" y="25709"/>
                  </a:lnTo>
                  <a:lnTo>
                    <a:pt x="41030" y="35692"/>
                  </a:lnTo>
                  <a:lnTo>
                    <a:pt x="38455" y="46646"/>
                  </a:lnTo>
                  <a:lnTo>
                    <a:pt x="37690" y="57990"/>
                  </a:lnTo>
                  <a:lnTo>
                    <a:pt x="38767" y="69354"/>
                  </a:lnTo>
                  <a:lnTo>
                    <a:pt x="41438" y="80424"/>
                  </a:lnTo>
                  <a:lnTo>
                    <a:pt x="45363" y="90858"/>
                  </a:lnTo>
                  <a:lnTo>
                    <a:pt x="50227" y="100527"/>
                  </a:lnTo>
                  <a:lnTo>
                    <a:pt x="55933" y="109003"/>
                  </a:lnTo>
                  <a:lnTo>
                    <a:pt x="62584" y="115493"/>
                  </a:lnTo>
                  <a:lnTo>
                    <a:pt x="70164" y="119742"/>
                  </a:lnTo>
                  <a:lnTo>
                    <a:pt x="78371" y="121798"/>
                  </a:lnTo>
                  <a:lnTo>
                    <a:pt x="86727" y="121749"/>
                  </a:lnTo>
                  <a:lnTo>
                    <a:pt x="94935" y="119862"/>
                  </a:lnTo>
                  <a:lnTo>
                    <a:pt x="102734" y="116343"/>
                  </a:lnTo>
                  <a:lnTo>
                    <a:pt x="109818" y="111249"/>
                  </a:lnTo>
                  <a:lnTo>
                    <a:pt x="116115" y="104789"/>
                  </a:lnTo>
                  <a:lnTo>
                    <a:pt x="122258" y="98512"/>
                  </a:lnTo>
                  <a:lnTo>
                    <a:pt x="128996" y="96213"/>
                  </a:lnTo>
                  <a:lnTo>
                    <a:pt x="135611" y="99812"/>
                  </a:lnTo>
                  <a:lnTo>
                    <a:pt x="141211" y="107634"/>
                  </a:lnTo>
                  <a:lnTo>
                    <a:pt x="145926" y="118200"/>
                  </a:lnTo>
                  <a:lnTo>
                    <a:pt x="150096" y="130365"/>
                  </a:lnTo>
                  <a:lnTo>
                    <a:pt x="153964" y="143399"/>
                  </a:lnTo>
                  <a:lnTo>
                    <a:pt x="157667" y="156895"/>
                  </a:lnTo>
                  <a:lnTo>
                    <a:pt x="161286" y="170636"/>
                  </a:lnTo>
                  <a:lnTo>
                    <a:pt x="164857" y="184507"/>
                  </a:lnTo>
                  <a:lnTo>
                    <a:pt x="168402" y="198450"/>
                  </a:lnTo>
                  <a:lnTo>
                    <a:pt x="171932" y="212432"/>
                  </a:lnTo>
                  <a:lnTo>
                    <a:pt x="175439" y="226432"/>
                  </a:lnTo>
                  <a:lnTo>
                    <a:pt x="178439" y="240277"/>
                  </a:lnTo>
                  <a:lnTo>
                    <a:pt x="180008" y="253654"/>
                  </a:lnTo>
                  <a:lnTo>
                    <a:pt x="179747" y="266417"/>
                  </a:lnTo>
                  <a:lnTo>
                    <a:pt x="177264" y="278106"/>
                  </a:lnTo>
                  <a:lnTo>
                    <a:pt x="171939" y="287899"/>
                  </a:lnTo>
                  <a:lnTo>
                    <a:pt x="163732" y="295524"/>
                  </a:lnTo>
                  <a:lnTo>
                    <a:pt x="153356" y="301338"/>
                  </a:lnTo>
                  <a:lnTo>
                    <a:pt x="141959" y="306030"/>
                  </a:lnTo>
                  <a:lnTo>
                    <a:pt x="130300" y="310118"/>
                  </a:lnTo>
                  <a:lnTo>
                    <a:pt x="118564" y="313903"/>
                  </a:lnTo>
                  <a:lnTo>
                    <a:pt x="106553" y="317540"/>
                  </a:lnTo>
                  <a:lnTo>
                    <a:pt x="94147" y="321106"/>
                  </a:lnTo>
                  <a:lnTo>
                    <a:pt x="81513" y="324639"/>
                  </a:lnTo>
                  <a:lnTo>
                    <a:pt x="69016" y="328158"/>
                  </a:lnTo>
                  <a:lnTo>
                    <a:pt x="56872" y="331670"/>
                  </a:lnTo>
                  <a:lnTo>
                    <a:pt x="45376" y="335221"/>
                  </a:lnTo>
                  <a:lnTo>
                    <a:pt x="33751" y="339347"/>
                  </a:lnTo>
                  <a:lnTo>
                    <a:pt x="19862" y="345528"/>
                  </a:lnTo>
                  <a:lnTo>
                    <a:pt x="0" y="35623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06901" y="400082"/>
              <a:ext cx="84230" cy="126354"/>
            </a:xfrm>
            <a:custGeom>
              <a:avLst/>
              <a:gdLst/>
              <a:ahLst/>
              <a:cxnLst/>
              <a:rect l="0" t="0" r="0" b="0"/>
              <a:pathLst>
                <a:path w="84230" h="126354">
                  <a:moveTo>
                    <a:pt x="0" y="63171"/>
                  </a:moveTo>
                  <a:lnTo>
                    <a:pt x="2935" y="71973"/>
                  </a:lnTo>
                  <a:lnTo>
                    <a:pt x="5716" y="80319"/>
                  </a:lnTo>
                  <a:lnTo>
                    <a:pt x="8620" y="89018"/>
                  </a:lnTo>
                  <a:lnTo>
                    <a:pt x="11833" y="98139"/>
                  </a:lnTo>
                  <a:lnTo>
                    <a:pt x="15647" y="107634"/>
                  </a:lnTo>
                  <a:lnTo>
                    <a:pt x="20150" y="117355"/>
                  </a:lnTo>
                  <a:lnTo>
                    <a:pt x="24772" y="124712"/>
                  </a:lnTo>
                  <a:lnTo>
                    <a:pt x="27992" y="126353"/>
                  </a:lnTo>
                  <a:lnTo>
                    <a:pt x="28711" y="122948"/>
                  </a:lnTo>
                  <a:lnTo>
                    <a:pt x="27155" y="115976"/>
                  </a:lnTo>
                  <a:lnTo>
                    <a:pt x="24224" y="106612"/>
                  </a:lnTo>
                  <a:lnTo>
                    <a:pt x="21038" y="95667"/>
                  </a:lnTo>
                  <a:lnTo>
                    <a:pt x="18245" y="83687"/>
                  </a:lnTo>
                  <a:lnTo>
                    <a:pt x="16371" y="71355"/>
                  </a:lnTo>
                  <a:lnTo>
                    <a:pt x="16013" y="59517"/>
                  </a:lnTo>
                  <a:lnTo>
                    <a:pt x="17332" y="48590"/>
                  </a:lnTo>
                  <a:lnTo>
                    <a:pt x="20317" y="38776"/>
                  </a:lnTo>
                  <a:lnTo>
                    <a:pt x="24979" y="30245"/>
                  </a:lnTo>
                  <a:lnTo>
                    <a:pt x="31143" y="22954"/>
                  </a:lnTo>
                  <a:lnTo>
                    <a:pt x="38450" y="16851"/>
                  </a:lnTo>
                  <a:lnTo>
                    <a:pt x="47377" y="11379"/>
                  </a:lnTo>
                  <a:lnTo>
                    <a:pt x="60940" y="6056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28088" y="428074"/>
              <a:ext cx="93683" cy="138499"/>
            </a:xfrm>
            <a:custGeom>
              <a:avLst/>
              <a:gdLst/>
              <a:ahLst/>
              <a:cxnLst/>
              <a:rect l="0" t="0" r="0" b="0"/>
              <a:pathLst>
                <a:path w="93683" h="138499">
                  <a:moveTo>
                    <a:pt x="89383" y="3594"/>
                  </a:moveTo>
                  <a:lnTo>
                    <a:pt x="80582" y="861"/>
                  </a:lnTo>
                  <a:lnTo>
                    <a:pt x="72235" y="0"/>
                  </a:lnTo>
                  <a:lnTo>
                    <a:pt x="63540" y="990"/>
                  </a:lnTo>
                  <a:lnTo>
                    <a:pt x="54592" y="3529"/>
                  </a:lnTo>
                  <a:lnTo>
                    <a:pt x="45746" y="7313"/>
                  </a:lnTo>
                  <a:lnTo>
                    <a:pt x="37211" y="12053"/>
                  </a:lnTo>
                  <a:lnTo>
                    <a:pt x="29196" y="17659"/>
                  </a:lnTo>
                  <a:lnTo>
                    <a:pt x="21968" y="24237"/>
                  </a:lnTo>
                  <a:lnTo>
                    <a:pt x="15596" y="31772"/>
                  </a:lnTo>
                  <a:lnTo>
                    <a:pt x="10147" y="40288"/>
                  </a:lnTo>
                  <a:lnTo>
                    <a:pt x="5779" y="49913"/>
                  </a:lnTo>
                  <a:lnTo>
                    <a:pt x="2478" y="60605"/>
                  </a:lnTo>
                  <a:lnTo>
                    <a:pt x="413" y="71869"/>
                  </a:lnTo>
                  <a:lnTo>
                    <a:pt x="0" y="82890"/>
                  </a:lnTo>
                  <a:lnTo>
                    <a:pt x="1320" y="93225"/>
                  </a:lnTo>
                  <a:lnTo>
                    <a:pt x="4324" y="102789"/>
                  </a:lnTo>
                  <a:lnTo>
                    <a:pt x="9008" y="111673"/>
                  </a:lnTo>
                  <a:lnTo>
                    <a:pt x="15195" y="120005"/>
                  </a:lnTo>
                  <a:lnTo>
                    <a:pt x="22601" y="127431"/>
                  </a:lnTo>
                  <a:lnTo>
                    <a:pt x="30935" y="133143"/>
                  </a:lnTo>
                  <a:lnTo>
                    <a:pt x="39939" y="136833"/>
                  </a:lnTo>
                  <a:lnTo>
                    <a:pt x="49255" y="138498"/>
                  </a:lnTo>
                  <a:lnTo>
                    <a:pt x="58426" y="138178"/>
                  </a:lnTo>
                  <a:lnTo>
                    <a:pt x="67213" y="136096"/>
                  </a:lnTo>
                  <a:lnTo>
                    <a:pt x="75249" y="132106"/>
                  </a:lnTo>
                  <a:lnTo>
                    <a:pt x="81968" y="125630"/>
                  </a:lnTo>
                  <a:lnTo>
                    <a:pt x="87184" y="116580"/>
                  </a:lnTo>
                  <a:lnTo>
                    <a:pt x="90873" y="105607"/>
                  </a:lnTo>
                  <a:lnTo>
                    <a:pt x="92993" y="93795"/>
                  </a:lnTo>
                  <a:lnTo>
                    <a:pt x="93682" y="81855"/>
                  </a:lnTo>
                  <a:lnTo>
                    <a:pt x="93362" y="69969"/>
                  </a:lnTo>
                  <a:lnTo>
                    <a:pt x="92600" y="56488"/>
                  </a:lnTo>
                  <a:lnTo>
                    <a:pt x="91330" y="368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57376" y="383603"/>
              <a:ext cx="454936" cy="216522"/>
            </a:xfrm>
            <a:custGeom>
              <a:avLst/>
              <a:gdLst/>
              <a:ahLst/>
              <a:cxnLst/>
              <a:rect l="0" t="0" r="0" b="0"/>
              <a:pathLst>
                <a:path w="454936" h="216522">
                  <a:moveTo>
                    <a:pt x="23266" y="48065"/>
                  </a:moveTo>
                  <a:lnTo>
                    <a:pt x="17466" y="54000"/>
                  </a:lnTo>
                  <a:lnTo>
                    <a:pt x="12541" y="60204"/>
                  </a:lnTo>
                  <a:lnTo>
                    <a:pt x="8048" y="67304"/>
                  </a:lnTo>
                  <a:lnTo>
                    <a:pt x="4173" y="75418"/>
                  </a:lnTo>
                  <a:lnTo>
                    <a:pt x="1456" y="84712"/>
                  </a:lnTo>
                  <a:lnTo>
                    <a:pt x="100" y="95156"/>
                  </a:lnTo>
                  <a:lnTo>
                    <a:pt x="0" y="106408"/>
                  </a:lnTo>
                  <a:lnTo>
                    <a:pt x="917" y="117946"/>
                  </a:lnTo>
                  <a:lnTo>
                    <a:pt x="2621" y="129432"/>
                  </a:lnTo>
                  <a:lnTo>
                    <a:pt x="5390" y="140413"/>
                  </a:lnTo>
                  <a:lnTo>
                    <a:pt x="9983" y="150254"/>
                  </a:lnTo>
                  <a:lnTo>
                    <a:pt x="16663" y="158711"/>
                  </a:lnTo>
                  <a:lnTo>
                    <a:pt x="25081" y="165558"/>
                  </a:lnTo>
                  <a:lnTo>
                    <a:pt x="34565" y="170416"/>
                  </a:lnTo>
                  <a:lnTo>
                    <a:pt x="44601" y="173268"/>
                  </a:lnTo>
                  <a:lnTo>
                    <a:pt x="54575" y="174066"/>
                  </a:lnTo>
                  <a:lnTo>
                    <a:pt x="63724" y="172565"/>
                  </a:lnTo>
                  <a:lnTo>
                    <a:pt x="71720" y="168854"/>
                  </a:lnTo>
                  <a:lnTo>
                    <a:pt x="78594" y="163280"/>
                  </a:lnTo>
                  <a:lnTo>
                    <a:pt x="84534" y="156259"/>
                  </a:lnTo>
                  <a:lnTo>
                    <a:pt x="89758" y="148172"/>
                  </a:lnTo>
                  <a:lnTo>
                    <a:pt x="94456" y="139320"/>
                  </a:lnTo>
                  <a:lnTo>
                    <a:pt x="98781" y="129935"/>
                  </a:lnTo>
                  <a:lnTo>
                    <a:pt x="102859" y="120213"/>
                  </a:lnTo>
                  <a:lnTo>
                    <a:pt x="107265" y="111462"/>
                  </a:lnTo>
                  <a:lnTo>
                    <a:pt x="112640" y="106928"/>
                  </a:lnTo>
                  <a:lnTo>
                    <a:pt x="118290" y="107913"/>
                  </a:lnTo>
                  <a:lnTo>
                    <a:pt x="123295" y="112407"/>
                  </a:lnTo>
                  <a:lnTo>
                    <a:pt x="127993" y="118832"/>
                  </a:lnTo>
                  <a:lnTo>
                    <a:pt x="133244" y="126113"/>
                  </a:lnTo>
                  <a:lnTo>
                    <a:pt x="139488" y="133648"/>
                  </a:lnTo>
                  <a:lnTo>
                    <a:pt x="146765" y="140682"/>
                  </a:lnTo>
                  <a:lnTo>
                    <a:pt x="154927" y="146203"/>
                  </a:lnTo>
                  <a:lnTo>
                    <a:pt x="163774" y="149801"/>
                  </a:lnTo>
                  <a:lnTo>
                    <a:pt x="172962" y="151421"/>
                  </a:lnTo>
                  <a:lnTo>
                    <a:pt x="182041" y="151081"/>
                  </a:lnTo>
                  <a:lnTo>
                    <a:pt x="190766" y="148998"/>
                  </a:lnTo>
                  <a:lnTo>
                    <a:pt x="198926" y="145349"/>
                  </a:lnTo>
                  <a:lnTo>
                    <a:pt x="206260" y="140168"/>
                  </a:lnTo>
                  <a:lnTo>
                    <a:pt x="212707" y="133610"/>
                  </a:lnTo>
                  <a:lnTo>
                    <a:pt x="218207" y="125769"/>
                  </a:lnTo>
                  <a:lnTo>
                    <a:pt x="222610" y="116605"/>
                  </a:lnTo>
                  <a:lnTo>
                    <a:pt x="225940" y="106222"/>
                  </a:lnTo>
                  <a:lnTo>
                    <a:pt x="228195" y="94995"/>
                  </a:lnTo>
                  <a:lnTo>
                    <a:pt x="229267" y="83468"/>
                  </a:lnTo>
                  <a:lnTo>
                    <a:pt x="229231" y="71994"/>
                  </a:lnTo>
                  <a:lnTo>
                    <a:pt x="228947" y="61357"/>
                  </a:lnTo>
                  <a:lnTo>
                    <a:pt x="230767" y="52706"/>
                  </a:lnTo>
                  <a:lnTo>
                    <a:pt x="235623" y="46870"/>
                  </a:lnTo>
                  <a:lnTo>
                    <a:pt x="241794" y="44361"/>
                  </a:lnTo>
                  <a:lnTo>
                    <a:pt x="248420" y="44684"/>
                  </a:lnTo>
                  <a:lnTo>
                    <a:pt x="255228" y="47270"/>
                  </a:lnTo>
                  <a:lnTo>
                    <a:pt x="262123" y="51807"/>
                  </a:lnTo>
                  <a:lnTo>
                    <a:pt x="269062" y="57963"/>
                  </a:lnTo>
                  <a:lnTo>
                    <a:pt x="275861" y="65384"/>
                  </a:lnTo>
                  <a:lnTo>
                    <a:pt x="282202" y="73744"/>
                  </a:lnTo>
                  <a:lnTo>
                    <a:pt x="287948" y="82778"/>
                  </a:lnTo>
                  <a:lnTo>
                    <a:pt x="293128" y="92287"/>
                  </a:lnTo>
                  <a:lnTo>
                    <a:pt x="297842" y="102124"/>
                  </a:lnTo>
                  <a:lnTo>
                    <a:pt x="302194" y="112191"/>
                  </a:lnTo>
                  <a:lnTo>
                    <a:pt x="306119" y="122578"/>
                  </a:lnTo>
                  <a:lnTo>
                    <a:pt x="309383" y="133544"/>
                  </a:lnTo>
                  <a:lnTo>
                    <a:pt x="311913" y="145083"/>
                  </a:lnTo>
                  <a:lnTo>
                    <a:pt x="313758" y="153556"/>
                  </a:lnTo>
                  <a:lnTo>
                    <a:pt x="314725" y="154702"/>
                  </a:lnTo>
                  <a:lnTo>
                    <a:pt x="314527" y="150260"/>
                  </a:lnTo>
                  <a:lnTo>
                    <a:pt x="313319" y="142457"/>
                  </a:lnTo>
                  <a:lnTo>
                    <a:pt x="311373" y="132933"/>
                  </a:lnTo>
                  <a:lnTo>
                    <a:pt x="308925" y="122632"/>
                  </a:lnTo>
                  <a:lnTo>
                    <a:pt x="306468" y="111862"/>
                  </a:lnTo>
                  <a:lnTo>
                    <a:pt x="304727" y="100527"/>
                  </a:lnTo>
                  <a:lnTo>
                    <a:pt x="304040" y="88584"/>
                  </a:lnTo>
                  <a:lnTo>
                    <a:pt x="304393" y="76096"/>
                  </a:lnTo>
                  <a:lnTo>
                    <a:pt x="305617" y="63167"/>
                  </a:lnTo>
                  <a:lnTo>
                    <a:pt x="307523" y="49921"/>
                  </a:lnTo>
                  <a:lnTo>
                    <a:pt x="310259" y="36939"/>
                  </a:lnTo>
                  <a:lnTo>
                    <a:pt x="314296" y="25213"/>
                  </a:lnTo>
                  <a:lnTo>
                    <a:pt x="319785" y="15198"/>
                  </a:lnTo>
                  <a:lnTo>
                    <a:pt x="326419" y="7324"/>
                  </a:lnTo>
                  <a:lnTo>
                    <a:pt x="333635" y="2234"/>
                  </a:lnTo>
                  <a:lnTo>
                    <a:pt x="341042" y="0"/>
                  </a:lnTo>
                  <a:lnTo>
                    <a:pt x="348456" y="245"/>
                  </a:lnTo>
                  <a:lnTo>
                    <a:pt x="355805" y="2444"/>
                  </a:lnTo>
                  <a:lnTo>
                    <a:pt x="363079" y="6104"/>
                  </a:lnTo>
                  <a:lnTo>
                    <a:pt x="370284" y="10979"/>
                  </a:lnTo>
                  <a:lnTo>
                    <a:pt x="377436" y="17065"/>
                  </a:lnTo>
                  <a:lnTo>
                    <a:pt x="384543" y="24269"/>
                  </a:lnTo>
                  <a:lnTo>
                    <a:pt x="391454" y="32563"/>
                  </a:lnTo>
                  <a:lnTo>
                    <a:pt x="397867" y="42040"/>
                  </a:lnTo>
                  <a:lnTo>
                    <a:pt x="403667" y="52637"/>
                  </a:lnTo>
                  <a:lnTo>
                    <a:pt x="409053" y="64008"/>
                  </a:lnTo>
                  <a:lnTo>
                    <a:pt x="414437" y="75633"/>
                  </a:lnTo>
                  <a:lnTo>
                    <a:pt x="420058" y="87196"/>
                  </a:lnTo>
                  <a:lnTo>
                    <a:pt x="425817" y="98738"/>
                  </a:lnTo>
                  <a:lnTo>
                    <a:pt x="431385" y="110554"/>
                  </a:lnTo>
                  <a:lnTo>
                    <a:pt x="436570" y="122801"/>
                  </a:lnTo>
                  <a:lnTo>
                    <a:pt x="441187" y="135484"/>
                  </a:lnTo>
                  <a:lnTo>
                    <a:pt x="444984" y="148537"/>
                  </a:lnTo>
                  <a:lnTo>
                    <a:pt x="447903" y="161861"/>
                  </a:lnTo>
                  <a:lnTo>
                    <a:pt x="450054" y="174771"/>
                  </a:lnTo>
                  <a:lnTo>
                    <a:pt x="451820" y="187285"/>
                  </a:lnTo>
                  <a:lnTo>
                    <a:pt x="453358" y="200500"/>
                  </a:lnTo>
                  <a:lnTo>
                    <a:pt x="454935" y="21652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859949" y="1318512"/>
            <a:ext cx="1066974" cy="412314"/>
            <a:chOff x="1859949" y="1318512"/>
            <a:chExt cx="1066974" cy="412314"/>
          </a:xfrm>
        </p:grpSpPr>
        <p:sp>
          <p:nvSpPr>
            <p:cNvPr id="44" name="Freeform 43"/>
            <p:cNvSpPr/>
            <p:nvPr/>
          </p:nvSpPr>
          <p:spPr>
            <a:xfrm>
              <a:off x="1859949" y="1463461"/>
              <a:ext cx="224694" cy="82753"/>
            </a:xfrm>
            <a:custGeom>
              <a:avLst/>
              <a:gdLst/>
              <a:ahLst/>
              <a:cxnLst/>
              <a:rect l="0" t="0" r="0" b="0"/>
              <a:pathLst>
                <a:path w="224694" h="82753">
                  <a:moveTo>
                    <a:pt x="3595" y="0"/>
                  </a:moveTo>
                  <a:lnTo>
                    <a:pt x="862" y="8801"/>
                  </a:lnTo>
                  <a:lnTo>
                    <a:pt x="0" y="17148"/>
                  </a:lnTo>
                  <a:lnTo>
                    <a:pt x="990" y="25842"/>
                  </a:lnTo>
                  <a:lnTo>
                    <a:pt x="3529" y="34790"/>
                  </a:lnTo>
                  <a:lnTo>
                    <a:pt x="7314" y="43637"/>
                  </a:lnTo>
                  <a:lnTo>
                    <a:pt x="12054" y="52171"/>
                  </a:lnTo>
                  <a:lnTo>
                    <a:pt x="17660" y="60187"/>
                  </a:lnTo>
                  <a:lnTo>
                    <a:pt x="24238" y="67416"/>
                  </a:lnTo>
                  <a:lnTo>
                    <a:pt x="31764" y="73779"/>
                  </a:lnTo>
                  <a:lnTo>
                    <a:pt x="39934" y="78881"/>
                  </a:lnTo>
                  <a:lnTo>
                    <a:pt x="48263" y="81953"/>
                  </a:lnTo>
                  <a:lnTo>
                    <a:pt x="56457" y="82752"/>
                  </a:lnTo>
                  <a:lnTo>
                    <a:pt x="64416" y="81339"/>
                  </a:lnTo>
                  <a:lnTo>
                    <a:pt x="72141" y="77808"/>
                  </a:lnTo>
                  <a:lnTo>
                    <a:pt x="79669" y="72434"/>
                  </a:lnTo>
                  <a:lnTo>
                    <a:pt x="87048" y="65590"/>
                  </a:lnTo>
                  <a:lnTo>
                    <a:pt x="94316" y="57643"/>
                  </a:lnTo>
                  <a:lnTo>
                    <a:pt x="101510" y="48906"/>
                  </a:lnTo>
                  <a:lnTo>
                    <a:pt x="108818" y="39942"/>
                  </a:lnTo>
                  <a:lnTo>
                    <a:pt x="116564" y="31538"/>
                  </a:lnTo>
                  <a:lnTo>
                    <a:pt x="124889" y="24084"/>
                  </a:lnTo>
                  <a:lnTo>
                    <a:pt x="133769" y="17929"/>
                  </a:lnTo>
                  <a:lnTo>
                    <a:pt x="143108" y="13543"/>
                  </a:lnTo>
                  <a:lnTo>
                    <a:pt x="152795" y="11007"/>
                  </a:lnTo>
                  <a:lnTo>
                    <a:pt x="162570" y="10252"/>
                  </a:lnTo>
                  <a:lnTo>
                    <a:pt x="172052" y="11249"/>
                  </a:lnTo>
                  <a:lnTo>
                    <a:pt x="181052" y="13805"/>
                  </a:lnTo>
                  <a:lnTo>
                    <a:pt x="189456" y="17695"/>
                  </a:lnTo>
                  <a:lnTo>
                    <a:pt x="198062" y="23344"/>
                  </a:lnTo>
                  <a:lnTo>
                    <a:pt x="208742" y="33479"/>
                  </a:lnTo>
                  <a:lnTo>
                    <a:pt x="224693" y="526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14585" y="1318512"/>
              <a:ext cx="206970" cy="412314"/>
            </a:xfrm>
            <a:custGeom>
              <a:avLst/>
              <a:gdLst/>
              <a:ahLst/>
              <a:cxnLst/>
              <a:rect l="0" t="0" r="0" b="0"/>
              <a:pathLst>
                <a:path w="206970" h="412314">
                  <a:moveTo>
                    <a:pt x="206969" y="71249"/>
                  </a:moveTo>
                  <a:lnTo>
                    <a:pt x="203968" y="62448"/>
                  </a:lnTo>
                  <a:lnTo>
                    <a:pt x="200546" y="54101"/>
                  </a:lnTo>
                  <a:lnTo>
                    <a:pt x="196345" y="45407"/>
                  </a:lnTo>
                  <a:lnTo>
                    <a:pt x="191272" y="36459"/>
                  </a:lnTo>
                  <a:lnTo>
                    <a:pt x="185143" y="27612"/>
                  </a:lnTo>
                  <a:lnTo>
                    <a:pt x="177954" y="19087"/>
                  </a:lnTo>
                  <a:lnTo>
                    <a:pt x="169694" y="11417"/>
                  </a:lnTo>
                  <a:lnTo>
                    <a:pt x="160251" y="5485"/>
                  </a:lnTo>
                  <a:lnTo>
                    <a:pt x="149682" y="1623"/>
                  </a:lnTo>
                  <a:lnTo>
                    <a:pt x="138333" y="0"/>
                  </a:lnTo>
                  <a:lnTo>
                    <a:pt x="126723" y="873"/>
                  </a:lnTo>
                  <a:lnTo>
                    <a:pt x="115180" y="4123"/>
                  </a:lnTo>
                  <a:lnTo>
                    <a:pt x="103991" y="9201"/>
                  </a:lnTo>
                  <a:lnTo>
                    <a:pt x="93477" y="15348"/>
                  </a:lnTo>
                  <a:lnTo>
                    <a:pt x="83741" y="22033"/>
                  </a:lnTo>
                  <a:lnTo>
                    <a:pt x="74712" y="29126"/>
                  </a:lnTo>
                  <a:lnTo>
                    <a:pt x="66253" y="36792"/>
                  </a:lnTo>
                  <a:lnTo>
                    <a:pt x="58229" y="45100"/>
                  </a:lnTo>
                  <a:lnTo>
                    <a:pt x="50685" y="54154"/>
                  </a:lnTo>
                  <a:lnTo>
                    <a:pt x="43837" y="64150"/>
                  </a:lnTo>
                  <a:lnTo>
                    <a:pt x="37748" y="75104"/>
                  </a:lnTo>
                  <a:lnTo>
                    <a:pt x="32335" y="86886"/>
                  </a:lnTo>
                  <a:lnTo>
                    <a:pt x="27465" y="99319"/>
                  </a:lnTo>
                  <a:lnTo>
                    <a:pt x="23004" y="112238"/>
                  </a:lnTo>
                  <a:lnTo>
                    <a:pt x="18837" y="125505"/>
                  </a:lnTo>
                  <a:lnTo>
                    <a:pt x="14877" y="139017"/>
                  </a:lnTo>
                  <a:lnTo>
                    <a:pt x="11068" y="152698"/>
                  </a:lnTo>
                  <a:lnTo>
                    <a:pt x="7525" y="166496"/>
                  </a:lnTo>
                  <a:lnTo>
                    <a:pt x="4525" y="180372"/>
                  </a:lnTo>
                  <a:lnTo>
                    <a:pt x="2180" y="194301"/>
                  </a:lnTo>
                  <a:lnTo>
                    <a:pt x="607" y="208266"/>
                  </a:lnTo>
                  <a:lnTo>
                    <a:pt x="0" y="222256"/>
                  </a:lnTo>
                  <a:lnTo>
                    <a:pt x="372" y="236261"/>
                  </a:lnTo>
                  <a:lnTo>
                    <a:pt x="1588" y="250277"/>
                  </a:lnTo>
                  <a:lnTo>
                    <a:pt x="3467" y="264301"/>
                  </a:lnTo>
                  <a:lnTo>
                    <a:pt x="5839" y="278325"/>
                  </a:lnTo>
                  <a:lnTo>
                    <a:pt x="8566" y="292183"/>
                  </a:lnTo>
                  <a:lnTo>
                    <a:pt x="11541" y="305569"/>
                  </a:lnTo>
                  <a:lnTo>
                    <a:pt x="14693" y="318350"/>
                  </a:lnTo>
                  <a:lnTo>
                    <a:pt x="18131" y="330561"/>
                  </a:lnTo>
                  <a:lnTo>
                    <a:pt x="22124" y="342301"/>
                  </a:lnTo>
                  <a:lnTo>
                    <a:pt x="26777" y="353678"/>
                  </a:lnTo>
                  <a:lnTo>
                    <a:pt x="32038" y="364624"/>
                  </a:lnTo>
                  <a:lnTo>
                    <a:pt x="37794" y="374909"/>
                  </a:lnTo>
                  <a:lnTo>
                    <a:pt x="43936" y="384450"/>
                  </a:lnTo>
                  <a:lnTo>
                    <a:pt x="50687" y="392994"/>
                  </a:lnTo>
                  <a:lnTo>
                    <a:pt x="58583" y="400054"/>
                  </a:lnTo>
                  <a:lnTo>
                    <a:pt x="67819" y="405500"/>
                  </a:lnTo>
                  <a:lnTo>
                    <a:pt x="78123" y="409343"/>
                  </a:lnTo>
                  <a:lnTo>
                    <a:pt x="88957" y="411563"/>
                  </a:lnTo>
                  <a:lnTo>
                    <a:pt x="99943" y="412313"/>
                  </a:lnTo>
                  <a:lnTo>
                    <a:pt x="110742" y="411700"/>
                  </a:lnTo>
                  <a:lnTo>
                    <a:pt x="120986" y="409702"/>
                  </a:lnTo>
                  <a:lnTo>
                    <a:pt x="130533" y="406440"/>
                  </a:lnTo>
                  <a:lnTo>
                    <a:pt x="139322" y="402255"/>
                  </a:lnTo>
                  <a:lnTo>
                    <a:pt x="148236" y="397112"/>
                  </a:lnTo>
                  <a:lnTo>
                    <a:pt x="159175" y="389444"/>
                  </a:lnTo>
                  <a:lnTo>
                    <a:pt x="175384" y="37657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71189" y="1568746"/>
              <a:ext cx="108293" cy="122592"/>
            </a:xfrm>
            <a:custGeom>
              <a:avLst/>
              <a:gdLst/>
              <a:ahLst/>
              <a:cxnLst/>
              <a:rect l="0" t="0" r="0" b="0"/>
              <a:pathLst>
                <a:path w="108293" h="122592">
                  <a:moveTo>
                    <a:pt x="108292" y="31585"/>
                  </a:moveTo>
                  <a:lnTo>
                    <a:pt x="102358" y="25785"/>
                  </a:lnTo>
                  <a:lnTo>
                    <a:pt x="96153" y="20860"/>
                  </a:lnTo>
                  <a:lnTo>
                    <a:pt x="89057" y="16367"/>
                  </a:lnTo>
                  <a:lnTo>
                    <a:pt x="81117" y="12492"/>
                  </a:lnTo>
                  <a:lnTo>
                    <a:pt x="72471" y="9775"/>
                  </a:lnTo>
                  <a:lnTo>
                    <a:pt x="63276" y="8424"/>
                  </a:lnTo>
                  <a:lnTo>
                    <a:pt x="53677" y="8496"/>
                  </a:lnTo>
                  <a:lnTo>
                    <a:pt x="43787" y="10062"/>
                  </a:lnTo>
                  <a:lnTo>
                    <a:pt x="33707" y="13014"/>
                  </a:lnTo>
                  <a:lnTo>
                    <a:pt x="23992" y="17436"/>
                  </a:lnTo>
                  <a:lnTo>
                    <a:pt x="15608" y="23678"/>
                  </a:lnTo>
                  <a:lnTo>
                    <a:pt x="8978" y="31765"/>
                  </a:lnTo>
                  <a:lnTo>
                    <a:pt x="4188" y="41448"/>
                  </a:lnTo>
                  <a:lnTo>
                    <a:pt x="1258" y="52388"/>
                  </a:lnTo>
                  <a:lnTo>
                    <a:pt x="0" y="64256"/>
                  </a:lnTo>
                  <a:lnTo>
                    <a:pt x="425" y="76460"/>
                  </a:lnTo>
                  <a:lnTo>
                    <a:pt x="2821" y="88186"/>
                  </a:lnTo>
                  <a:lnTo>
                    <a:pt x="7169" y="99014"/>
                  </a:lnTo>
                  <a:lnTo>
                    <a:pt x="13188" y="108418"/>
                  </a:lnTo>
                  <a:lnTo>
                    <a:pt x="20514" y="115605"/>
                  </a:lnTo>
                  <a:lnTo>
                    <a:pt x="28807" y="120353"/>
                  </a:lnTo>
                  <a:lnTo>
                    <a:pt x="37627" y="122591"/>
                  </a:lnTo>
                  <a:lnTo>
                    <a:pt x="46459" y="122140"/>
                  </a:lnTo>
                  <a:lnTo>
                    <a:pt x="55025" y="119173"/>
                  </a:lnTo>
                  <a:lnTo>
                    <a:pt x="63249" y="114116"/>
                  </a:lnTo>
                  <a:lnTo>
                    <a:pt x="71158" y="107451"/>
                  </a:lnTo>
                  <a:lnTo>
                    <a:pt x="78806" y="99601"/>
                  </a:lnTo>
                  <a:lnTo>
                    <a:pt x="85925" y="90742"/>
                  </a:lnTo>
                  <a:lnTo>
                    <a:pt x="91956" y="80819"/>
                  </a:lnTo>
                  <a:lnTo>
                    <a:pt x="96674" y="69895"/>
                  </a:lnTo>
                  <a:lnTo>
                    <a:pt x="99991" y="58356"/>
                  </a:lnTo>
                  <a:lnTo>
                    <a:pt x="101998" y="45500"/>
                  </a:lnTo>
                  <a:lnTo>
                    <a:pt x="101752" y="27960"/>
                  </a:lnTo>
                  <a:lnTo>
                    <a:pt x="97764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11067" y="1526632"/>
              <a:ext cx="147400" cy="126983"/>
            </a:xfrm>
            <a:custGeom>
              <a:avLst/>
              <a:gdLst/>
              <a:ahLst/>
              <a:cxnLst/>
              <a:rect l="0" t="0" r="0" b="0"/>
              <a:pathLst>
                <a:path w="147400" h="126983">
                  <a:moveTo>
                    <a:pt x="0" y="73699"/>
                  </a:moveTo>
                  <a:lnTo>
                    <a:pt x="3001" y="82434"/>
                  </a:lnTo>
                  <a:lnTo>
                    <a:pt x="6423" y="90140"/>
                  </a:lnTo>
                  <a:lnTo>
                    <a:pt x="10615" y="97547"/>
                  </a:lnTo>
                  <a:lnTo>
                    <a:pt x="15342" y="104981"/>
                  </a:lnTo>
                  <a:lnTo>
                    <a:pt x="20175" y="112808"/>
                  </a:lnTo>
                  <a:lnTo>
                    <a:pt x="24830" y="121105"/>
                  </a:lnTo>
                  <a:lnTo>
                    <a:pt x="28440" y="126982"/>
                  </a:lnTo>
                  <a:lnTo>
                    <a:pt x="29962" y="126938"/>
                  </a:lnTo>
                  <a:lnTo>
                    <a:pt x="29677" y="122185"/>
                  </a:lnTo>
                  <a:lnTo>
                    <a:pt x="28510" y="114450"/>
                  </a:lnTo>
                  <a:lnTo>
                    <a:pt x="27539" y="105116"/>
                  </a:lnTo>
                  <a:lnTo>
                    <a:pt x="27320" y="95018"/>
                  </a:lnTo>
                  <a:lnTo>
                    <a:pt x="28128" y="84589"/>
                  </a:lnTo>
                  <a:lnTo>
                    <a:pt x="30177" y="74033"/>
                  </a:lnTo>
                  <a:lnTo>
                    <a:pt x="33443" y="63448"/>
                  </a:lnTo>
                  <a:lnTo>
                    <a:pt x="37902" y="53198"/>
                  </a:lnTo>
                  <a:lnTo>
                    <a:pt x="43634" y="43910"/>
                  </a:lnTo>
                  <a:lnTo>
                    <a:pt x="50564" y="35845"/>
                  </a:lnTo>
                  <a:lnTo>
                    <a:pt x="58656" y="28937"/>
                  </a:lnTo>
                  <a:lnTo>
                    <a:pt x="67989" y="22979"/>
                  </a:lnTo>
                  <a:lnTo>
                    <a:pt x="78481" y="17751"/>
                  </a:lnTo>
                  <a:lnTo>
                    <a:pt x="89712" y="13207"/>
                  </a:lnTo>
                  <a:lnTo>
                    <a:pt x="102321" y="9034"/>
                  </a:lnTo>
                  <a:lnTo>
                    <a:pt x="119649" y="485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90051" y="1517950"/>
              <a:ext cx="136872" cy="156082"/>
            </a:xfrm>
            <a:custGeom>
              <a:avLst/>
              <a:gdLst/>
              <a:ahLst/>
              <a:cxnLst/>
              <a:rect l="0" t="0" r="0" b="0"/>
              <a:pathLst>
                <a:path w="136872" h="156082">
                  <a:moveTo>
                    <a:pt x="0" y="61324"/>
                  </a:moveTo>
                  <a:lnTo>
                    <a:pt x="68" y="72992"/>
                  </a:lnTo>
                  <a:lnTo>
                    <a:pt x="708" y="83481"/>
                  </a:lnTo>
                  <a:lnTo>
                    <a:pt x="2000" y="93787"/>
                  </a:lnTo>
                  <a:lnTo>
                    <a:pt x="3687" y="104261"/>
                  </a:lnTo>
                  <a:lnTo>
                    <a:pt x="5355" y="115253"/>
                  </a:lnTo>
                  <a:lnTo>
                    <a:pt x="6766" y="126799"/>
                  </a:lnTo>
                  <a:lnTo>
                    <a:pt x="7787" y="135437"/>
                  </a:lnTo>
                  <a:lnTo>
                    <a:pt x="8130" y="137222"/>
                  </a:lnTo>
                  <a:lnTo>
                    <a:pt x="7541" y="134011"/>
                  </a:lnTo>
                  <a:lnTo>
                    <a:pt x="6448" y="127510"/>
                  </a:lnTo>
                  <a:lnTo>
                    <a:pt x="5669" y="118335"/>
                  </a:lnTo>
                  <a:lnTo>
                    <a:pt x="5645" y="106943"/>
                  </a:lnTo>
                  <a:lnTo>
                    <a:pt x="6450" y="94132"/>
                  </a:lnTo>
                  <a:lnTo>
                    <a:pt x="7982" y="80956"/>
                  </a:lnTo>
                  <a:lnTo>
                    <a:pt x="10090" y="68043"/>
                  </a:lnTo>
                  <a:lnTo>
                    <a:pt x="12792" y="55772"/>
                  </a:lnTo>
                  <a:lnTo>
                    <a:pt x="16275" y="44452"/>
                  </a:lnTo>
                  <a:lnTo>
                    <a:pt x="20583" y="34140"/>
                  </a:lnTo>
                  <a:lnTo>
                    <a:pt x="25778" y="24876"/>
                  </a:lnTo>
                  <a:lnTo>
                    <a:pt x="32022" y="16784"/>
                  </a:lnTo>
                  <a:lnTo>
                    <a:pt x="39295" y="9829"/>
                  </a:lnTo>
                  <a:lnTo>
                    <a:pt x="47280" y="4325"/>
                  </a:lnTo>
                  <a:lnTo>
                    <a:pt x="55478" y="982"/>
                  </a:lnTo>
                  <a:lnTo>
                    <a:pt x="63578" y="0"/>
                  </a:lnTo>
                  <a:lnTo>
                    <a:pt x="71302" y="1290"/>
                  </a:lnTo>
                  <a:lnTo>
                    <a:pt x="78336" y="4739"/>
                  </a:lnTo>
                  <a:lnTo>
                    <a:pt x="84583" y="10058"/>
                  </a:lnTo>
                  <a:lnTo>
                    <a:pt x="90117" y="16865"/>
                  </a:lnTo>
                  <a:lnTo>
                    <a:pt x="95075" y="24787"/>
                  </a:lnTo>
                  <a:lnTo>
                    <a:pt x="99600" y="33517"/>
                  </a:lnTo>
                  <a:lnTo>
                    <a:pt x="103811" y="42815"/>
                  </a:lnTo>
                  <a:lnTo>
                    <a:pt x="107800" y="52509"/>
                  </a:lnTo>
                  <a:lnTo>
                    <a:pt x="111631" y="62478"/>
                  </a:lnTo>
                  <a:lnTo>
                    <a:pt x="115188" y="72800"/>
                  </a:lnTo>
                  <a:lnTo>
                    <a:pt x="118197" y="83722"/>
                  </a:lnTo>
                  <a:lnTo>
                    <a:pt x="120557" y="95319"/>
                  </a:lnTo>
                  <a:lnTo>
                    <a:pt x="122514" y="107114"/>
                  </a:lnTo>
                  <a:lnTo>
                    <a:pt x="124865" y="119428"/>
                  </a:lnTo>
                  <a:lnTo>
                    <a:pt x="128936" y="134462"/>
                  </a:lnTo>
                  <a:lnTo>
                    <a:pt x="136871" y="15608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905658" y="1979357"/>
            <a:ext cx="1284477" cy="411562"/>
            <a:chOff x="1905658" y="1979357"/>
            <a:chExt cx="1284477" cy="411562"/>
          </a:xfrm>
        </p:grpSpPr>
        <p:sp>
          <p:nvSpPr>
            <p:cNvPr id="50" name="Freeform 49"/>
            <p:cNvSpPr/>
            <p:nvPr/>
          </p:nvSpPr>
          <p:spPr>
            <a:xfrm>
              <a:off x="1905658" y="2234623"/>
              <a:ext cx="221099" cy="84453"/>
            </a:xfrm>
            <a:custGeom>
              <a:avLst/>
              <a:gdLst/>
              <a:ahLst/>
              <a:cxnLst/>
              <a:rect l="0" t="0" r="0" b="0"/>
              <a:pathLst>
                <a:path w="221099" h="84453">
                  <a:moveTo>
                    <a:pt x="0" y="29003"/>
                  </a:moveTo>
                  <a:lnTo>
                    <a:pt x="3000" y="40604"/>
                  </a:lnTo>
                  <a:lnTo>
                    <a:pt x="6423" y="50453"/>
                  </a:lnTo>
                  <a:lnTo>
                    <a:pt x="10628" y="59449"/>
                  </a:lnTo>
                  <a:lnTo>
                    <a:pt x="15874" y="67545"/>
                  </a:lnTo>
                  <a:lnTo>
                    <a:pt x="22652" y="74275"/>
                  </a:lnTo>
                  <a:lnTo>
                    <a:pt x="31080" y="79483"/>
                  </a:lnTo>
                  <a:lnTo>
                    <a:pt x="40647" y="82991"/>
                  </a:lnTo>
                  <a:lnTo>
                    <a:pt x="50442" y="84452"/>
                  </a:lnTo>
                  <a:lnTo>
                    <a:pt x="59911" y="83874"/>
                  </a:lnTo>
                  <a:lnTo>
                    <a:pt x="68875" y="81384"/>
                  </a:lnTo>
                  <a:lnTo>
                    <a:pt x="77348" y="77056"/>
                  </a:lnTo>
                  <a:lnTo>
                    <a:pt x="85415" y="71110"/>
                  </a:lnTo>
                  <a:lnTo>
                    <a:pt x="93170" y="63866"/>
                  </a:lnTo>
                  <a:lnTo>
                    <a:pt x="100699" y="55643"/>
                  </a:lnTo>
                  <a:lnTo>
                    <a:pt x="108068" y="46712"/>
                  </a:lnTo>
                  <a:lnTo>
                    <a:pt x="115325" y="37447"/>
                  </a:lnTo>
                  <a:lnTo>
                    <a:pt x="122504" y="28308"/>
                  </a:lnTo>
                  <a:lnTo>
                    <a:pt x="129636" y="19547"/>
                  </a:lnTo>
                  <a:lnTo>
                    <a:pt x="136901" y="11699"/>
                  </a:lnTo>
                  <a:lnTo>
                    <a:pt x="144616" y="5638"/>
                  </a:lnTo>
                  <a:lnTo>
                    <a:pt x="152917" y="1687"/>
                  </a:lnTo>
                  <a:lnTo>
                    <a:pt x="161610" y="0"/>
                  </a:lnTo>
                  <a:lnTo>
                    <a:pt x="170292" y="831"/>
                  </a:lnTo>
                  <a:lnTo>
                    <a:pt x="178719" y="4051"/>
                  </a:lnTo>
                  <a:lnTo>
                    <a:pt x="186720" y="9193"/>
                  </a:lnTo>
                  <a:lnTo>
                    <a:pt x="195005" y="16342"/>
                  </a:lnTo>
                  <a:lnTo>
                    <a:pt x="205414" y="28357"/>
                  </a:lnTo>
                  <a:lnTo>
                    <a:pt x="221098" y="5006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13697" y="2147813"/>
              <a:ext cx="277717" cy="243106"/>
            </a:xfrm>
            <a:custGeom>
              <a:avLst/>
              <a:gdLst/>
              <a:ahLst/>
              <a:cxnLst/>
              <a:rect l="0" t="0" r="0" b="0"/>
              <a:pathLst>
                <a:path w="277717" h="243106">
                  <a:moveTo>
                    <a:pt x="7816" y="21057"/>
                  </a:moveTo>
                  <a:lnTo>
                    <a:pt x="4949" y="29992"/>
                  </a:lnTo>
                  <a:lnTo>
                    <a:pt x="2807" y="39619"/>
                  </a:lnTo>
                  <a:lnTo>
                    <a:pt x="1208" y="50902"/>
                  </a:lnTo>
                  <a:lnTo>
                    <a:pt x="201" y="63397"/>
                  </a:lnTo>
                  <a:lnTo>
                    <a:pt x="0" y="76228"/>
                  </a:lnTo>
                  <a:lnTo>
                    <a:pt x="656" y="88851"/>
                  </a:lnTo>
                  <a:lnTo>
                    <a:pt x="2067" y="101234"/>
                  </a:lnTo>
                  <a:lnTo>
                    <a:pt x="4080" y="113678"/>
                  </a:lnTo>
                  <a:lnTo>
                    <a:pt x="6542" y="126371"/>
                  </a:lnTo>
                  <a:lnTo>
                    <a:pt x="9330" y="139200"/>
                  </a:lnTo>
                  <a:lnTo>
                    <a:pt x="12346" y="151825"/>
                  </a:lnTo>
                  <a:lnTo>
                    <a:pt x="15525" y="164060"/>
                  </a:lnTo>
                  <a:lnTo>
                    <a:pt x="18982" y="175718"/>
                  </a:lnTo>
                  <a:lnTo>
                    <a:pt x="22987" y="186548"/>
                  </a:lnTo>
                  <a:lnTo>
                    <a:pt x="27657" y="196483"/>
                  </a:lnTo>
                  <a:lnTo>
                    <a:pt x="33270" y="205137"/>
                  </a:lnTo>
                  <a:lnTo>
                    <a:pt x="40327" y="211747"/>
                  </a:lnTo>
                  <a:lnTo>
                    <a:pt x="48959" y="216074"/>
                  </a:lnTo>
                  <a:lnTo>
                    <a:pt x="58672" y="218184"/>
                  </a:lnTo>
                  <a:lnTo>
                    <a:pt x="68568" y="218171"/>
                  </a:lnTo>
                  <a:lnTo>
                    <a:pt x="78104" y="216303"/>
                  </a:lnTo>
                  <a:lnTo>
                    <a:pt x="86943" y="212627"/>
                  </a:lnTo>
                  <a:lnTo>
                    <a:pt x="94800" y="206895"/>
                  </a:lnTo>
                  <a:lnTo>
                    <a:pt x="101651" y="199189"/>
                  </a:lnTo>
                  <a:lnTo>
                    <a:pt x="108201" y="191100"/>
                  </a:lnTo>
                  <a:lnTo>
                    <a:pt x="115411" y="186454"/>
                  </a:lnTo>
                  <a:lnTo>
                    <a:pt x="122878" y="187107"/>
                  </a:lnTo>
                  <a:lnTo>
                    <a:pt x="129859" y="191307"/>
                  </a:lnTo>
                  <a:lnTo>
                    <a:pt x="136474" y="197523"/>
                  </a:lnTo>
                  <a:lnTo>
                    <a:pt x="142985" y="204665"/>
                  </a:lnTo>
                  <a:lnTo>
                    <a:pt x="149539" y="212116"/>
                  </a:lnTo>
                  <a:lnTo>
                    <a:pt x="156351" y="219434"/>
                  </a:lnTo>
                  <a:lnTo>
                    <a:pt x="163731" y="226211"/>
                  </a:lnTo>
                  <a:lnTo>
                    <a:pt x="171796" y="232284"/>
                  </a:lnTo>
                  <a:lnTo>
                    <a:pt x="180494" y="237365"/>
                  </a:lnTo>
                  <a:lnTo>
                    <a:pt x="189707" y="240957"/>
                  </a:lnTo>
                  <a:lnTo>
                    <a:pt x="199308" y="242921"/>
                  </a:lnTo>
                  <a:lnTo>
                    <a:pt x="209025" y="243105"/>
                  </a:lnTo>
                  <a:lnTo>
                    <a:pt x="218468" y="241185"/>
                  </a:lnTo>
                  <a:lnTo>
                    <a:pt x="227441" y="237189"/>
                  </a:lnTo>
                  <a:lnTo>
                    <a:pt x="235770" y="231422"/>
                  </a:lnTo>
                  <a:lnTo>
                    <a:pt x="243219" y="224272"/>
                  </a:lnTo>
                  <a:lnTo>
                    <a:pt x="249747" y="216096"/>
                  </a:lnTo>
                  <a:lnTo>
                    <a:pt x="255471" y="207187"/>
                  </a:lnTo>
                  <a:lnTo>
                    <a:pt x="260558" y="197762"/>
                  </a:lnTo>
                  <a:lnTo>
                    <a:pt x="265164" y="187977"/>
                  </a:lnTo>
                  <a:lnTo>
                    <a:pt x="269260" y="177780"/>
                  </a:lnTo>
                  <a:lnTo>
                    <a:pt x="272639" y="166943"/>
                  </a:lnTo>
                  <a:lnTo>
                    <a:pt x="275243" y="155384"/>
                  </a:lnTo>
                  <a:lnTo>
                    <a:pt x="276991" y="143010"/>
                  </a:lnTo>
                  <a:lnTo>
                    <a:pt x="277716" y="129639"/>
                  </a:lnTo>
                  <a:lnTo>
                    <a:pt x="277423" y="115278"/>
                  </a:lnTo>
                  <a:lnTo>
                    <a:pt x="276260" y="100397"/>
                  </a:lnTo>
                  <a:lnTo>
                    <a:pt x="274417" y="85795"/>
                  </a:lnTo>
                  <a:lnTo>
                    <a:pt x="272069" y="71908"/>
                  </a:lnTo>
                  <a:lnTo>
                    <a:pt x="269318" y="58874"/>
                  </a:lnTo>
                  <a:lnTo>
                    <a:pt x="265825" y="45227"/>
                  </a:lnTo>
                  <a:lnTo>
                    <a:pt x="260166" y="27537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53816" y="2095171"/>
              <a:ext cx="288879" cy="222095"/>
            </a:xfrm>
            <a:custGeom>
              <a:avLst/>
              <a:gdLst/>
              <a:ahLst/>
              <a:cxnLst/>
              <a:rect l="0" t="0" r="0" b="0"/>
              <a:pathLst>
                <a:path w="288879" h="222095">
                  <a:moveTo>
                    <a:pt x="4609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80" y="38831"/>
                  </a:lnTo>
                  <a:lnTo>
                    <a:pt x="2147" y="50642"/>
                  </a:lnTo>
                  <a:lnTo>
                    <a:pt x="4217" y="63101"/>
                  </a:lnTo>
                  <a:lnTo>
                    <a:pt x="6726" y="76038"/>
                  </a:lnTo>
                  <a:lnTo>
                    <a:pt x="9549" y="89319"/>
                  </a:lnTo>
                  <a:lnTo>
                    <a:pt x="12591" y="102841"/>
                  </a:lnTo>
                  <a:lnTo>
                    <a:pt x="15784" y="116529"/>
                  </a:lnTo>
                  <a:lnTo>
                    <a:pt x="19080" y="130331"/>
                  </a:lnTo>
                  <a:lnTo>
                    <a:pt x="22446" y="144206"/>
                  </a:lnTo>
                  <a:lnTo>
                    <a:pt x="25859" y="157964"/>
                  </a:lnTo>
                  <a:lnTo>
                    <a:pt x="29305" y="171283"/>
                  </a:lnTo>
                  <a:lnTo>
                    <a:pt x="32777" y="183952"/>
                  </a:lnTo>
                  <a:lnTo>
                    <a:pt x="36451" y="193611"/>
                  </a:lnTo>
                  <a:lnTo>
                    <a:pt x="40146" y="197051"/>
                  </a:lnTo>
                  <a:lnTo>
                    <a:pt x="43325" y="194833"/>
                  </a:lnTo>
                  <a:lnTo>
                    <a:pt x="46185" y="188589"/>
                  </a:lnTo>
                  <a:lnTo>
                    <a:pt x="49167" y="179998"/>
                  </a:lnTo>
                  <a:lnTo>
                    <a:pt x="52715" y="170604"/>
                  </a:lnTo>
                  <a:lnTo>
                    <a:pt x="57002" y="161293"/>
                  </a:lnTo>
                  <a:lnTo>
                    <a:pt x="62153" y="153052"/>
                  </a:lnTo>
                  <a:lnTo>
                    <a:pt x="68352" y="147162"/>
                  </a:lnTo>
                  <a:lnTo>
                    <a:pt x="75586" y="144092"/>
                  </a:lnTo>
                  <a:lnTo>
                    <a:pt x="83543" y="143789"/>
                  </a:lnTo>
                  <a:lnTo>
                    <a:pt x="91720" y="146075"/>
                  </a:lnTo>
                  <a:lnTo>
                    <a:pt x="99804" y="150570"/>
                  </a:lnTo>
                  <a:lnTo>
                    <a:pt x="107518" y="156802"/>
                  </a:lnTo>
                  <a:lnTo>
                    <a:pt x="114545" y="164330"/>
                  </a:lnTo>
                  <a:lnTo>
                    <a:pt x="120787" y="172790"/>
                  </a:lnTo>
                  <a:lnTo>
                    <a:pt x="126317" y="181906"/>
                  </a:lnTo>
                  <a:lnTo>
                    <a:pt x="131273" y="191477"/>
                  </a:lnTo>
                  <a:lnTo>
                    <a:pt x="135803" y="201287"/>
                  </a:lnTo>
                  <a:lnTo>
                    <a:pt x="140251" y="208734"/>
                  </a:lnTo>
                  <a:lnTo>
                    <a:pt x="144690" y="210624"/>
                  </a:lnTo>
                  <a:lnTo>
                    <a:pt x="148886" y="207918"/>
                  </a:lnTo>
                  <a:lnTo>
                    <a:pt x="153225" y="202245"/>
                  </a:lnTo>
                  <a:lnTo>
                    <a:pt x="158334" y="195245"/>
                  </a:lnTo>
                  <a:lnTo>
                    <a:pt x="164904" y="188553"/>
                  </a:lnTo>
                  <a:lnTo>
                    <a:pt x="173137" y="182978"/>
                  </a:lnTo>
                  <a:lnTo>
                    <a:pt x="182715" y="178353"/>
                  </a:lnTo>
                  <a:lnTo>
                    <a:pt x="193035" y="173918"/>
                  </a:lnTo>
                  <a:lnTo>
                    <a:pt x="203664" y="169178"/>
                  </a:lnTo>
                  <a:lnTo>
                    <a:pt x="214218" y="163968"/>
                  </a:lnTo>
                  <a:lnTo>
                    <a:pt x="224296" y="158301"/>
                  </a:lnTo>
                  <a:lnTo>
                    <a:pt x="233730" y="152252"/>
                  </a:lnTo>
                  <a:lnTo>
                    <a:pt x="242385" y="145746"/>
                  </a:lnTo>
                  <a:lnTo>
                    <a:pt x="250060" y="138553"/>
                  </a:lnTo>
                  <a:lnTo>
                    <a:pt x="256731" y="130606"/>
                  </a:lnTo>
                  <a:lnTo>
                    <a:pt x="262042" y="121983"/>
                  </a:lnTo>
                  <a:lnTo>
                    <a:pt x="265255" y="112816"/>
                  </a:lnTo>
                  <a:lnTo>
                    <a:pt x="266146" y="103260"/>
                  </a:lnTo>
                  <a:lnTo>
                    <a:pt x="264625" y="94082"/>
                  </a:lnTo>
                  <a:lnTo>
                    <a:pt x="260488" y="86597"/>
                  </a:lnTo>
                  <a:lnTo>
                    <a:pt x="253894" y="81392"/>
                  </a:lnTo>
                  <a:lnTo>
                    <a:pt x="245417" y="78545"/>
                  </a:lnTo>
                  <a:lnTo>
                    <a:pt x="235835" y="77990"/>
                  </a:lnTo>
                  <a:lnTo>
                    <a:pt x="225704" y="79436"/>
                  </a:lnTo>
                  <a:lnTo>
                    <a:pt x="215653" y="82642"/>
                  </a:lnTo>
                  <a:lnTo>
                    <a:pt x="206445" y="87518"/>
                  </a:lnTo>
                  <a:lnTo>
                    <a:pt x="198411" y="93868"/>
                  </a:lnTo>
                  <a:lnTo>
                    <a:pt x="191679" y="101568"/>
                  </a:lnTo>
                  <a:lnTo>
                    <a:pt x="186366" y="110637"/>
                  </a:lnTo>
                  <a:lnTo>
                    <a:pt x="182391" y="120957"/>
                  </a:lnTo>
                  <a:lnTo>
                    <a:pt x="179855" y="132140"/>
                  </a:lnTo>
                  <a:lnTo>
                    <a:pt x="179117" y="143639"/>
                  </a:lnTo>
                  <a:lnTo>
                    <a:pt x="180211" y="155107"/>
                  </a:lnTo>
                  <a:lnTo>
                    <a:pt x="182893" y="166247"/>
                  </a:lnTo>
                  <a:lnTo>
                    <a:pt x="186826" y="176728"/>
                  </a:lnTo>
                  <a:lnTo>
                    <a:pt x="191696" y="186438"/>
                  </a:lnTo>
                  <a:lnTo>
                    <a:pt x="197405" y="195280"/>
                  </a:lnTo>
                  <a:lnTo>
                    <a:pt x="204059" y="203081"/>
                  </a:lnTo>
                  <a:lnTo>
                    <a:pt x="211645" y="209840"/>
                  </a:lnTo>
                  <a:lnTo>
                    <a:pt x="220026" y="215381"/>
                  </a:lnTo>
                  <a:lnTo>
                    <a:pt x="229030" y="219281"/>
                  </a:lnTo>
                  <a:lnTo>
                    <a:pt x="238487" y="221460"/>
                  </a:lnTo>
                  <a:lnTo>
                    <a:pt x="248002" y="222094"/>
                  </a:lnTo>
                  <a:lnTo>
                    <a:pt x="257999" y="221405"/>
                  </a:lnTo>
                  <a:lnTo>
                    <a:pt x="270471" y="218213"/>
                  </a:lnTo>
                  <a:lnTo>
                    <a:pt x="288878" y="2105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82980" y="2201978"/>
              <a:ext cx="180813" cy="116518"/>
            </a:xfrm>
            <a:custGeom>
              <a:avLst/>
              <a:gdLst/>
              <a:ahLst/>
              <a:cxnLst/>
              <a:rect l="0" t="0" r="0" b="0"/>
              <a:pathLst>
                <a:path w="180813" h="116518">
                  <a:moveTo>
                    <a:pt x="107113" y="61648"/>
                  </a:moveTo>
                  <a:lnTo>
                    <a:pt x="104112" y="50047"/>
                  </a:lnTo>
                  <a:lnTo>
                    <a:pt x="100690" y="40199"/>
                  </a:lnTo>
                  <a:lnTo>
                    <a:pt x="96489" y="31198"/>
                  </a:lnTo>
                  <a:lnTo>
                    <a:pt x="91416" y="22929"/>
                  </a:lnTo>
                  <a:lnTo>
                    <a:pt x="85286" y="15551"/>
                  </a:lnTo>
                  <a:lnTo>
                    <a:pt x="78103" y="9094"/>
                  </a:lnTo>
                  <a:lnTo>
                    <a:pt x="70016" y="3934"/>
                  </a:lnTo>
                  <a:lnTo>
                    <a:pt x="61221" y="824"/>
                  </a:lnTo>
                  <a:lnTo>
                    <a:pt x="51910" y="0"/>
                  </a:lnTo>
                  <a:lnTo>
                    <a:pt x="42559" y="1397"/>
                  </a:lnTo>
                  <a:lnTo>
                    <a:pt x="33894" y="4918"/>
                  </a:lnTo>
                  <a:lnTo>
                    <a:pt x="26256" y="10290"/>
                  </a:lnTo>
                  <a:lnTo>
                    <a:pt x="19638" y="17302"/>
                  </a:lnTo>
                  <a:lnTo>
                    <a:pt x="13877" y="25894"/>
                  </a:lnTo>
                  <a:lnTo>
                    <a:pt x="8787" y="35887"/>
                  </a:lnTo>
                  <a:lnTo>
                    <a:pt x="4519" y="46848"/>
                  </a:lnTo>
                  <a:lnTo>
                    <a:pt x="1548" y="58196"/>
                  </a:lnTo>
                  <a:lnTo>
                    <a:pt x="34" y="69563"/>
                  </a:lnTo>
                  <a:lnTo>
                    <a:pt x="0" y="80634"/>
                  </a:lnTo>
                  <a:lnTo>
                    <a:pt x="1496" y="91070"/>
                  </a:lnTo>
                  <a:lnTo>
                    <a:pt x="4393" y="100735"/>
                  </a:lnTo>
                  <a:lnTo>
                    <a:pt x="8465" y="109029"/>
                  </a:lnTo>
                  <a:lnTo>
                    <a:pt x="14311" y="114512"/>
                  </a:lnTo>
                  <a:lnTo>
                    <a:pt x="21925" y="116517"/>
                  </a:lnTo>
                  <a:lnTo>
                    <a:pt x="29620" y="115694"/>
                  </a:lnTo>
                  <a:lnTo>
                    <a:pt x="36986" y="112852"/>
                  </a:lnTo>
                  <a:lnTo>
                    <a:pt x="43955" y="108466"/>
                  </a:lnTo>
                  <a:lnTo>
                    <a:pt x="50338" y="102676"/>
                  </a:lnTo>
                  <a:lnTo>
                    <a:pt x="56074" y="95658"/>
                  </a:lnTo>
                  <a:lnTo>
                    <a:pt x="61229" y="87651"/>
                  </a:lnTo>
                  <a:lnTo>
                    <a:pt x="65916" y="78894"/>
                  </a:lnTo>
                  <a:lnTo>
                    <a:pt x="70251" y="69592"/>
                  </a:lnTo>
                  <a:lnTo>
                    <a:pt x="74330" y="59904"/>
                  </a:lnTo>
                  <a:lnTo>
                    <a:pt x="78229" y="49946"/>
                  </a:lnTo>
                  <a:lnTo>
                    <a:pt x="82009" y="39875"/>
                  </a:lnTo>
                  <a:lnTo>
                    <a:pt x="85906" y="32239"/>
                  </a:lnTo>
                  <a:lnTo>
                    <a:pt x="89933" y="30043"/>
                  </a:lnTo>
                  <a:lnTo>
                    <a:pt x="93862" y="32014"/>
                  </a:lnTo>
                  <a:lnTo>
                    <a:pt x="98032" y="36397"/>
                  </a:lnTo>
                  <a:lnTo>
                    <a:pt x="102702" y="42061"/>
                  </a:lnTo>
                  <a:lnTo>
                    <a:pt x="107918" y="48383"/>
                  </a:lnTo>
                  <a:lnTo>
                    <a:pt x="113626" y="55033"/>
                  </a:lnTo>
                  <a:lnTo>
                    <a:pt x="120050" y="61519"/>
                  </a:lnTo>
                  <a:lnTo>
                    <a:pt x="127710" y="67141"/>
                  </a:lnTo>
                  <a:lnTo>
                    <a:pt x="136765" y="71595"/>
                  </a:lnTo>
                  <a:lnTo>
                    <a:pt x="146476" y="74739"/>
                  </a:lnTo>
                  <a:lnTo>
                    <a:pt x="156337" y="76613"/>
                  </a:lnTo>
                  <a:lnTo>
                    <a:pt x="167214" y="76262"/>
                  </a:lnTo>
                  <a:lnTo>
                    <a:pt x="180812" y="7217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84849" y="1979357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5" y="74418"/>
                  </a:lnTo>
                  <a:lnTo>
                    <a:pt x="3728" y="89596"/>
                  </a:lnTo>
                  <a:lnTo>
                    <a:pt x="5376" y="105458"/>
                  </a:lnTo>
                  <a:lnTo>
                    <a:pt x="6783" y="121829"/>
                  </a:lnTo>
                  <a:lnTo>
                    <a:pt x="8049" y="138566"/>
                  </a:lnTo>
                  <a:lnTo>
                    <a:pt x="9505" y="155561"/>
                  </a:lnTo>
                  <a:lnTo>
                    <a:pt x="11336" y="172734"/>
                  </a:lnTo>
                  <a:lnTo>
                    <a:pt x="13567" y="190028"/>
                  </a:lnTo>
                  <a:lnTo>
                    <a:pt x="16143" y="207405"/>
                  </a:lnTo>
                  <a:lnTo>
                    <a:pt x="18985" y="224820"/>
                  </a:lnTo>
                  <a:lnTo>
                    <a:pt x="21872" y="241690"/>
                  </a:lnTo>
                  <a:lnTo>
                    <a:pt x="24729" y="258656"/>
                  </a:lnTo>
                  <a:lnTo>
                    <a:pt x="27805" y="278328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16393" y="2042528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63171"/>
                  </a:moveTo>
                  <a:lnTo>
                    <a:pt x="264873" y="57371"/>
                  </a:lnTo>
                  <a:lnTo>
                    <a:pt x="255886" y="52446"/>
                  </a:lnTo>
                  <a:lnTo>
                    <a:pt x="245886" y="47948"/>
                  </a:lnTo>
                  <a:lnTo>
                    <a:pt x="234733" y="43900"/>
                  </a:lnTo>
                  <a:lnTo>
                    <a:pt x="222273" y="40535"/>
                  </a:lnTo>
                  <a:lnTo>
                    <a:pt x="208566" y="37922"/>
                  </a:lnTo>
                  <a:lnTo>
                    <a:pt x="193976" y="35822"/>
                  </a:lnTo>
                  <a:lnTo>
                    <a:pt x="179046" y="33795"/>
                  </a:lnTo>
                  <a:lnTo>
                    <a:pt x="164126" y="31576"/>
                  </a:lnTo>
                  <a:lnTo>
                    <a:pt x="149518" y="29083"/>
                  </a:lnTo>
                  <a:lnTo>
                    <a:pt x="135557" y="26330"/>
                  </a:lnTo>
                  <a:lnTo>
                    <a:pt x="122348" y="23369"/>
                  </a:lnTo>
                  <a:lnTo>
                    <a:pt x="109664" y="20414"/>
                  </a:lnTo>
                  <a:lnTo>
                    <a:pt x="97066" y="17817"/>
                  </a:lnTo>
                  <a:lnTo>
                    <a:pt x="84292" y="15737"/>
                  </a:lnTo>
                  <a:lnTo>
                    <a:pt x="71422" y="14003"/>
                  </a:lnTo>
                  <a:lnTo>
                    <a:pt x="58774" y="12225"/>
                  </a:lnTo>
                  <a:lnTo>
                    <a:pt x="46536" y="10179"/>
                  </a:lnTo>
                  <a:lnTo>
                    <a:pt x="35177" y="7963"/>
                  </a:lnTo>
                  <a:lnTo>
                    <a:pt x="24405" y="5695"/>
                  </a:lnTo>
                  <a:lnTo>
                    <a:pt x="13275" y="31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1979357" y="2961665"/>
            <a:ext cx="242157" cy="103204"/>
          </a:xfrm>
          <a:custGeom>
            <a:avLst/>
            <a:gdLst/>
            <a:ahLst/>
            <a:cxnLst/>
            <a:rect l="0" t="0" r="0" b="0"/>
            <a:pathLst>
              <a:path w="242157" h="103204">
                <a:moveTo>
                  <a:pt x="0" y="49485"/>
                </a:moveTo>
                <a:lnTo>
                  <a:pt x="3068" y="58219"/>
                </a:lnTo>
                <a:lnTo>
                  <a:pt x="7131" y="65926"/>
                </a:lnTo>
                <a:lnTo>
                  <a:pt x="12623" y="73323"/>
                </a:lnTo>
                <a:lnTo>
                  <a:pt x="19383" y="80411"/>
                </a:lnTo>
                <a:lnTo>
                  <a:pt x="27181" y="86942"/>
                </a:lnTo>
                <a:lnTo>
                  <a:pt x="35778" y="92805"/>
                </a:lnTo>
                <a:lnTo>
                  <a:pt x="44963" y="97724"/>
                </a:lnTo>
                <a:lnTo>
                  <a:pt x="54569" y="101198"/>
                </a:lnTo>
                <a:lnTo>
                  <a:pt x="64459" y="103077"/>
                </a:lnTo>
                <a:lnTo>
                  <a:pt x="74216" y="103203"/>
                </a:lnTo>
                <a:lnTo>
                  <a:pt x="83161" y="101242"/>
                </a:lnTo>
                <a:lnTo>
                  <a:pt x="90990" y="97213"/>
                </a:lnTo>
                <a:lnTo>
                  <a:pt x="97738" y="91255"/>
                </a:lnTo>
                <a:lnTo>
                  <a:pt x="103586" y="83443"/>
                </a:lnTo>
                <a:lnTo>
                  <a:pt x="108749" y="74011"/>
                </a:lnTo>
                <a:lnTo>
                  <a:pt x="113575" y="63443"/>
                </a:lnTo>
                <a:lnTo>
                  <a:pt x="118517" y="52366"/>
                </a:lnTo>
                <a:lnTo>
                  <a:pt x="123818" y="41190"/>
                </a:lnTo>
                <a:lnTo>
                  <a:pt x="129687" y="30417"/>
                </a:lnTo>
                <a:lnTo>
                  <a:pt x="136384" y="20716"/>
                </a:lnTo>
                <a:lnTo>
                  <a:pt x="143966" y="12356"/>
                </a:lnTo>
                <a:lnTo>
                  <a:pt x="152329" y="5744"/>
                </a:lnTo>
                <a:lnTo>
                  <a:pt x="161313" y="1576"/>
                </a:lnTo>
                <a:lnTo>
                  <a:pt x="170757" y="0"/>
                </a:lnTo>
                <a:lnTo>
                  <a:pt x="180368" y="873"/>
                </a:lnTo>
                <a:lnTo>
                  <a:pt x="189740" y="4034"/>
                </a:lnTo>
                <a:lnTo>
                  <a:pt x="198666" y="9148"/>
                </a:lnTo>
                <a:lnTo>
                  <a:pt x="207020" y="15532"/>
                </a:lnTo>
                <a:lnTo>
                  <a:pt x="215586" y="22988"/>
                </a:lnTo>
                <a:lnTo>
                  <a:pt x="226235" y="33279"/>
                </a:lnTo>
                <a:lnTo>
                  <a:pt x="242156" y="49485"/>
                </a:lnTo>
              </a:path>
            </a:pathLst>
          </a:custGeom>
          <a:ln w="38100" cap="flat" cmpd="sng" algn="ctr">
            <a:solidFill>
              <a:srgbClr val="FF8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315459" y="2832168"/>
            <a:ext cx="779920" cy="494838"/>
            <a:chOff x="2315459" y="2832168"/>
            <a:chExt cx="779920" cy="494838"/>
          </a:xfrm>
        </p:grpSpPr>
        <p:sp>
          <p:nvSpPr>
            <p:cNvPr id="58" name="Freeform 57"/>
            <p:cNvSpPr/>
            <p:nvPr/>
          </p:nvSpPr>
          <p:spPr>
            <a:xfrm>
              <a:off x="2315459" y="2832168"/>
              <a:ext cx="233717" cy="347439"/>
            </a:xfrm>
            <a:custGeom>
              <a:avLst/>
              <a:gdLst/>
              <a:ahLst/>
              <a:cxnLst/>
              <a:rect l="0" t="0" r="0" b="0"/>
              <a:pathLst>
                <a:path w="233717" h="347439">
                  <a:moveTo>
                    <a:pt x="53452" y="347438"/>
                  </a:moveTo>
                  <a:lnTo>
                    <a:pt x="50519" y="338636"/>
                  </a:lnTo>
                  <a:lnTo>
                    <a:pt x="47736" y="330290"/>
                  </a:lnTo>
                  <a:lnTo>
                    <a:pt x="44841" y="321577"/>
                  </a:lnTo>
                  <a:lnTo>
                    <a:pt x="41974" y="311938"/>
                  </a:lnTo>
                  <a:lnTo>
                    <a:pt x="39457" y="300498"/>
                  </a:lnTo>
                  <a:lnTo>
                    <a:pt x="37442" y="286951"/>
                  </a:lnTo>
                  <a:lnTo>
                    <a:pt x="35757" y="271633"/>
                  </a:lnTo>
                  <a:lnTo>
                    <a:pt x="34014" y="255218"/>
                  </a:lnTo>
                  <a:lnTo>
                    <a:pt x="31988" y="238217"/>
                  </a:lnTo>
                  <a:lnTo>
                    <a:pt x="29626" y="220923"/>
                  </a:lnTo>
                  <a:lnTo>
                    <a:pt x="26961" y="203489"/>
                  </a:lnTo>
                  <a:lnTo>
                    <a:pt x="24059" y="185989"/>
                  </a:lnTo>
                  <a:lnTo>
                    <a:pt x="21144" y="168459"/>
                  </a:lnTo>
                  <a:lnTo>
                    <a:pt x="18574" y="150916"/>
                  </a:lnTo>
                  <a:lnTo>
                    <a:pt x="16511" y="133378"/>
                  </a:lnTo>
                  <a:lnTo>
                    <a:pt x="14789" y="116174"/>
                  </a:lnTo>
                  <a:lnTo>
                    <a:pt x="13019" y="99921"/>
                  </a:lnTo>
                  <a:lnTo>
                    <a:pt x="10973" y="84878"/>
                  </a:lnTo>
                  <a:lnTo>
                    <a:pt x="8598" y="70980"/>
                  </a:lnTo>
                  <a:lnTo>
                    <a:pt x="5924" y="58025"/>
                  </a:lnTo>
                  <a:lnTo>
                    <a:pt x="3029" y="45798"/>
                  </a:lnTo>
                  <a:lnTo>
                    <a:pt x="628" y="34432"/>
                  </a:lnTo>
                  <a:lnTo>
                    <a:pt x="0" y="24390"/>
                  </a:lnTo>
                  <a:lnTo>
                    <a:pt x="1700" y="15826"/>
                  </a:lnTo>
                  <a:lnTo>
                    <a:pt x="5626" y="8922"/>
                  </a:lnTo>
                  <a:lnTo>
                    <a:pt x="11392" y="4032"/>
                  </a:lnTo>
                  <a:lnTo>
                    <a:pt x="18568" y="1153"/>
                  </a:lnTo>
                  <a:lnTo>
                    <a:pt x="26772" y="0"/>
                  </a:lnTo>
                  <a:lnTo>
                    <a:pt x="35708" y="198"/>
                  </a:lnTo>
                  <a:lnTo>
                    <a:pt x="45153" y="1403"/>
                  </a:lnTo>
                  <a:lnTo>
                    <a:pt x="54949" y="3497"/>
                  </a:lnTo>
                  <a:lnTo>
                    <a:pt x="64984" y="6571"/>
                  </a:lnTo>
                  <a:lnTo>
                    <a:pt x="75180" y="10599"/>
                  </a:lnTo>
                  <a:lnTo>
                    <a:pt x="85487" y="15439"/>
                  </a:lnTo>
                  <a:lnTo>
                    <a:pt x="95866" y="20912"/>
                  </a:lnTo>
                  <a:lnTo>
                    <a:pt x="106300" y="26858"/>
                  </a:lnTo>
                  <a:lnTo>
                    <a:pt x="116935" y="33309"/>
                  </a:lnTo>
                  <a:lnTo>
                    <a:pt x="128067" y="40471"/>
                  </a:lnTo>
                  <a:lnTo>
                    <a:pt x="139810" y="48401"/>
                  </a:lnTo>
                  <a:lnTo>
                    <a:pt x="151798" y="57014"/>
                  </a:lnTo>
                  <a:lnTo>
                    <a:pt x="163313" y="66174"/>
                  </a:lnTo>
                  <a:lnTo>
                    <a:pt x="173983" y="75745"/>
                  </a:lnTo>
                  <a:lnTo>
                    <a:pt x="183773" y="85613"/>
                  </a:lnTo>
                  <a:lnTo>
                    <a:pt x="192809" y="95689"/>
                  </a:lnTo>
                  <a:lnTo>
                    <a:pt x="201252" y="105916"/>
                  </a:lnTo>
                  <a:lnTo>
                    <a:pt x="209092" y="116410"/>
                  </a:lnTo>
                  <a:lnTo>
                    <a:pt x="216147" y="127448"/>
                  </a:lnTo>
                  <a:lnTo>
                    <a:pt x="222369" y="139136"/>
                  </a:lnTo>
                  <a:lnTo>
                    <a:pt x="227532" y="151427"/>
                  </a:lnTo>
                  <a:lnTo>
                    <a:pt x="231171" y="164210"/>
                  </a:lnTo>
                  <a:lnTo>
                    <a:pt x="233171" y="177362"/>
                  </a:lnTo>
                  <a:lnTo>
                    <a:pt x="233716" y="190617"/>
                  </a:lnTo>
                  <a:lnTo>
                    <a:pt x="233102" y="203589"/>
                  </a:lnTo>
                  <a:lnTo>
                    <a:pt x="231613" y="216090"/>
                  </a:lnTo>
                  <a:lnTo>
                    <a:pt x="229328" y="228111"/>
                  </a:lnTo>
                  <a:lnTo>
                    <a:pt x="226125" y="239724"/>
                  </a:lnTo>
                  <a:lnTo>
                    <a:pt x="222006" y="251014"/>
                  </a:lnTo>
                  <a:lnTo>
                    <a:pt x="216935" y="261903"/>
                  </a:lnTo>
                  <a:lnTo>
                    <a:pt x="210775" y="272149"/>
                  </a:lnTo>
                  <a:lnTo>
                    <a:pt x="203554" y="281669"/>
                  </a:lnTo>
                  <a:lnTo>
                    <a:pt x="195433" y="290368"/>
                  </a:lnTo>
                  <a:lnTo>
                    <a:pt x="186611" y="298066"/>
                  </a:lnTo>
                  <a:lnTo>
                    <a:pt x="177271" y="304762"/>
                  </a:lnTo>
                  <a:lnTo>
                    <a:pt x="167559" y="310597"/>
                  </a:lnTo>
                  <a:lnTo>
                    <a:pt x="157588" y="315760"/>
                  </a:lnTo>
                  <a:lnTo>
                    <a:pt x="147432" y="320416"/>
                  </a:lnTo>
                  <a:lnTo>
                    <a:pt x="136985" y="324546"/>
                  </a:lnTo>
                  <a:lnTo>
                    <a:pt x="125979" y="327948"/>
                  </a:lnTo>
                  <a:lnTo>
                    <a:pt x="114331" y="330570"/>
                  </a:lnTo>
                  <a:lnTo>
                    <a:pt x="102700" y="332506"/>
                  </a:lnTo>
                  <a:lnTo>
                    <a:pt x="91259" y="334098"/>
                  </a:lnTo>
                  <a:lnTo>
                    <a:pt x="79000" y="335485"/>
                  </a:lnTo>
                  <a:lnTo>
                    <a:pt x="63981" y="33690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94518" y="2970161"/>
              <a:ext cx="163949" cy="143282"/>
            </a:xfrm>
            <a:custGeom>
              <a:avLst/>
              <a:gdLst/>
              <a:ahLst/>
              <a:cxnLst/>
              <a:rect l="0" t="0" r="0" b="0"/>
              <a:pathLst>
                <a:path w="163949" h="143282">
                  <a:moveTo>
                    <a:pt x="90248" y="51517"/>
                  </a:moveTo>
                  <a:lnTo>
                    <a:pt x="87247" y="42783"/>
                  </a:lnTo>
                  <a:lnTo>
                    <a:pt x="83825" y="35077"/>
                  </a:lnTo>
                  <a:lnTo>
                    <a:pt x="79624" y="27679"/>
                  </a:lnTo>
                  <a:lnTo>
                    <a:pt x="74552" y="20591"/>
                  </a:lnTo>
                  <a:lnTo>
                    <a:pt x="68422" y="14061"/>
                  </a:lnTo>
                  <a:lnTo>
                    <a:pt x="61243" y="8202"/>
                  </a:lnTo>
                  <a:lnTo>
                    <a:pt x="53328" y="3456"/>
                  </a:lnTo>
                  <a:lnTo>
                    <a:pt x="45182" y="630"/>
                  </a:lnTo>
                  <a:lnTo>
                    <a:pt x="37120" y="0"/>
                  </a:lnTo>
                  <a:lnTo>
                    <a:pt x="29421" y="1527"/>
                  </a:lnTo>
                  <a:lnTo>
                    <a:pt x="22404" y="5136"/>
                  </a:lnTo>
                  <a:lnTo>
                    <a:pt x="16174" y="10567"/>
                  </a:lnTo>
                  <a:lnTo>
                    <a:pt x="10822" y="17619"/>
                  </a:lnTo>
                  <a:lnTo>
                    <a:pt x="6517" y="26238"/>
                  </a:lnTo>
                  <a:lnTo>
                    <a:pt x="3253" y="36248"/>
                  </a:lnTo>
                  <a:lnTo>
                    <a:pt x="1043" y="47221"/>
                  </a:lnTo>
                  <a:lnTo>
                    <a:pt x="0" y="58577"/>
                  </a:lnTo>
                  <a:lnTo>
                    <a:pt x="80" y="69954"/>
                  </a:lnTo>
                  <a:lnTo>
                    <a:pt x="1268" y="81202"/>
                  </a:lnTo>
                  <a:lnTo>
                    <a:pt x="3660" y="92288"/>
                  </a:lnTo>
                  <a:lnTo>
                    <a:pt x="7199" y="103217"/>
                  </a:lnTo>
                  <a:lnTo>
                    <a:pt x="11863" y="113693"/>
                  </a:lnTo>
                  <a:lnTo>
                    <a:pt x="17743" y="123129"/>
                  </a:lnTo>
                  <a:lnTo>
                    <a:pt x="24768" y="131278"/>
                  </a:lnTo>
                  <a:lnTo>
                    <a:pt x="32586" y="137733"/>
                  </a:lnTo>
                  <a:lnTo>
                    <a:pt x="40671" y="141789"/>
                  </a:lnTo>
                  <a:lnTo>
                    <a:pt x="48695" y="143281"/>
                  </a:lnTo>
                  <a:lnTo>
                    <a:pt x="56368" y="142180"/>
                  </a:lnTo>
                  <a:lnTo>
                    <a:pt x="63368" y="138334"/>
                  </a:lnTo>
                  <a:lnTo>
                    <a:pt x="69592" y="131937"/>
                  </a:lnTo>
                  <a:lnTo>
                    <a:pt x="75110" y="123595"/>
                  </a:lnTo>
                  <a:lnTo>
                    <a:pt x="80059" y="114103"/>
                  </a:lnTo>
                  <a:lnTo>
                    <a:pt x="84577" y="104024"/>
                  </a:lnTo>
                  <a:lnTo>
                    <a:pt x="88783" y="93668"/>
                  </a:lnTo>
                  <a:lnTo>
                    <a:pt x="92770" y="83191"/>
                  </a:lnTo>
                  <a:lnTo>
                    <a:pt x="96594" y="72664"/>
                  </a:lnTo>
                  <a:lnTo>
                    <a:pt x="99976" y="62121"/>
                  </a:lnTo>
                  <a:lnTo>
                    <a:pt x="102336" y="51575"/>
                  </a:lnTo>
                  <a:lnTo>
                    <a:pt x="103471" y="41109"/>
                  </a:lnTo>
                  <a:lnTo>
                    <a:pt x="104584" y="33474"/>
                  </a:lnTo>
                  <a:lnTo>
                    <a:pt x="106902" y="32093"/>
                  </a:lnTo>
                  <a:lnTo>
                    <a:pt x="109717" y="35913"/>
                  </a:lnTo>
                  <a:lnTo>
                    <a:pt x="112710" y="43100"/>
                  </a:lnTo>
                  <a:lnTo>
                    <a:pt x="115821" y="52123"/>
                  </a:lnTo>
                  <a:lnTo>
                    <a:pt x="119036" y="62039"/>
                  </a:lnTo>
                  <a:lnTo>
                    <a:pt x="122501" y="72193"/>
                  </a:lnTo>
                  <a:lnTo>
                    <a:pt x="126505" y="82041"/>
                  </a:lnTo>
                  <a:lnTo>
                    <a:pt x="131155" y="91336"/>
                  </a:lnTo>
                  <a:lnTo>
                    <a:pt x="136293" y="99767"/>
                  </a:lnTo>
                  <a:lnTo>
                    <a:pt x="142188" y="107661"/>
                  </a:lnTo>
                  <a:lnTo>
                    <a:pt x="150477" y="115712"/>
                  </a:lnTo>
                  <a:lnTo>
                    <a:pt x="163948" y="12521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11108" y="297956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7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3" y="61013"/>
                  </a:lnTo>
                  <a:lnTo>
                    <a:pt x="13389" y="71847"/>
                  </a:lnTo>
                  <a:lnTo>
                    <a:pt x="15546" y="82943"/>
                  </a:lnTo>
                  <a:lnTo>
                    <a:pt x="17975" y="9638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68994" y="28426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03948" y="2905865"/>
              <a:ext cx="33503" cy="138292"/>
            </a:xfrm>
            <a:custGeom>
              <a:avLst/>
              <a:gdLst/>
              <a:ahLst/>
              <a:cxnLst/>
              <a:rect l="0" t="0" r="0" b="0"/>
              <a:pathLst>
                <a:path w="33503" h="138292">
                  <a:moveTo>
                    <a:pt x="12445" y="105285"/>
                  </a:moveTo>
                  <a:lnTo>
                    <a:pt x="15379" y="114086"/>
                  </a:lnTo>
                  <a:lnTo>
                    <a:pt x="18161" y="122433"/>
                  </a:lnTo>
                  <a:lnTo>
                    <a:pt x="21044" y="131058"/>
                  </a:lnTo>
                  <a:lnTo>
                    <a:pt x="23438" y="137455"/>
                  </a:lnTo>
                  <a:lnTo>
                    <a:pt x="24260" y="138291"/>
                  </a:lnTo>
                  <a:lnTo>
                    <a:pt x="23191" y="134338"/>
                  </a:lnTo>
                  <a:lnTo>
                    <a:pt x="20477" y="127033"/>
                  </a:lnTo>
                  <a:lnTo>
                    <a:pt x="16655" y="117640"/>
                  </a:lnTo>
                  <a:lnTo>
                    <a:pt x="12377" y="107222"/>
                  </a:lnTo>
                  <a:lnTo>
                    <a:pt x="8052" y="96413"/>
                  </a:lnTo>
                  <a:lnTo>
                    <a:pt x="4177" y="85514"/>
                  </a:lnTo>
                  <a:lnTo>
                    <a:pt x="1409" y="74647"/>
                  </a:lnTo>
                  <a:lnTo>
                    <a:pt x="0" y="63852"/>
                  </a:lnTo>
                  <a:lnTo>
                    <a:pt x="21" y="53293"/>
                  </a:lnTo>
                  <a:lnTo>
                    <a:pt x="1546" y="43266"/>
                  </a:lnTo>
                  <a:lnTo>
                    <a:pt x="4456" y="33896"/>
                  </a:lnTo>
                  <a:lnTo>
                    <a:pt x="8386" y="25439"/>
                  </a:lnTo>
                  <a:lnTo>
                    <a:pt x="13322" y="17534"/>
                  </a:lnTo>
                  <a:lnTo>
                    <a:pt x="20813" y="9488"/>
                  </a:lnTo>
                  <a:lnTo>
                    <a:pt x="33502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11150" y="2969036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0" y="25838"/>
                  </a:lnTo>
                  <a:lnTo>
                    <a:pt x="15184" y="34675"/>
                  </a:lnTo>
                  <a:lnTo>
                    <a:pt x="19864" y="44063"/>
                  </a:lnTo>
                  <a:lnTo>
                    <a:pt x="25060" y="55948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11150" y="2905865"/>
              <a:ext cx="84229" cy="421141"/>
            </a:xfrm>
            <a:custGeom>
              <a:avLst/>
              <a:gdLst/>
              <a:ahLst/>
              <a:cxnLst/>
              <a:rect l="0" t="0" r="0" b="0"/>
              <a:pathLst>
                <a:path w="84229" h="421141">
                  <a:moveTo>
                    <a:pt x="84228" y="0"/>
                  </a:moveTo>
                  <a:lnTo>
                    <a:pt x="81294" y="14669"/>
                  </a:lnTo>
                  <a:lnTo>
                    <a:pt x="78512" y="28580"/>
                  </a:lnTo>
                  <a:lnTo>
                    <a:pt x="75612" y="43083"/>
                  </a:lnTo>
                  <a:lnTo>
                    <a:pt x="72572" y="58457"/>
                  </a:lnTo>
                  <a:lnTo>
                    <a:pt x="69407" y="74930"/>
                  </a:lnTo>
                  <a:lnTo>
                    <a:pt x="66148" y="92494"/>
                  </a:lnTo>
                  <a:lnTo>
                    <a:pt x="62983" y="110664"/>
                  </a:lnTo>
                  <a:lnTo>
                    <a:pt x="60240" y="128621"/>
                  </a:lnTo>
                  <a:lnTo>
                    <a:pt x="58060" y="145909"/>
                  </a:lnTo>
                  <a:lnTo>
                    <a:pt x="56258" y="162278"/>
                  </a:lnTo>
                  <a:lnTo>
                    <a:pt x="54433" y="177503"/>
                  </a:lnTo>
                  <a:lnTo>
                    <a:pt x="52351" y="191600"/>
                  </a:lnTo>
                  <a:lnTo>
                    <a:pt x="49951" y="204898"/>
                  </a:lnTo>
                  <a:lnTo>
                    <a:pt x="47261" y="217917"/>
                  </a:lnTo>
                  <a:lnTo>
                    <a:pt x="44337" y="230981"/>
                  </a:lnTo>
                  <a:lnTo>
                    <a:pt x="41237" y="244217"/>
                  </a:lnTo>
                  <a:lnTo>
                    <a:pt x="38010" y="257643"/>
                  </a:lnTo>
                  <a:lnTo>
                    <a:pt x="34694" y="271235"/>
                  </a:lnTo>
                  <a:lnTo>
                    <a:pt x="31316" y="284957"/>
                  </a:lnTo>
                  <a:lnTo>
                    <a:pt x="27895" y="298775"/>
                  </a:lnTo>
                  <a:lnTo>
                    <a:pt x="24445" y="312657"/>
                  </a:lnTo>
                  <a:lnTo>
                    <a:pt x="20976" y="326419"/>
                  </a:lnTo>
                  <a:lnTo>
                    <a:pt x="17493" y="339739"/>
                  </a:lnTo>
                  <a:lnTo>
                    <a:pt x="14006" y="352472"/>
                  </a:lnTo>
                  <a:lnTo>
                    <a:pt x="10669" y="364577"/>
                  </a:lnTo>
                  <a:lnTo>
                    <a:pt x="7454" y="377428"/>
                  </a:lnTo>
                  <a:lnTo>
                    <a:pt x="4077" y="39438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126963" y="1197696"/>
            <a:ext cx="873867" cy="463115"/>
            <a:chOff x="3126963" y="1197696"/>
            <a:chExt cx="873867" cy="463115"/>
          </a:xfrm>
        </p:grpSpPr>
        <p:sp>
          <p:nvSpPr>
            <p:cNvPr id="66" name="Freeform 65"/>
            <p:cNvSpPr/>
            <p:nvPr/>
          </p:nvSpPr>
          <p:spPr>
            <a:xfrm>
              <a:off x="3242777" y="125289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1"/>
                  </a:lnTo>
                  <a:lnTo>
                    <a:pt x="3863" y="46978"/>
                  </a:lnTo>
                  <a:lnTo>
                    <a:pt x="6180" y="60935"/>
                  </a:lnTo>
                  <a:lnTo>
                    <a:pt x="8847" y="76484"/>
                  </a:lnTo>
                  <a:lnTo>
                    <a:pt x="11770" y="92968"/>
                  </a:lnTo>
                  <a:lnTo>
                    <a:pt x="14878" y="109181"/>
                  </a:lnTo>
                  <a:lnTo>
                    <a:pt x="18113" y="124458"/>
                  </a:lnTo>
                  <a:lnTo>
                    <a:pt x="21436" y="138983"/>
                  </a:lnTo>
                  <a:lnTo>
                    <a:pt x="24821" y="153489"/>
                  </a:lnTo>
                  <a:lnTo>
                    <a:pt x="28242" y="168429"/>
                  </a:lnTo>
                  <a:lnTo>
                    <a:pt x="31522" y="183770"/>
                  </a:lnTo>
                  <a:lnTo>
                    <a:pt x="34345" y="199163"/>
                  </a:lnTo>
                  <a:lnTo>
                    <a:pt x="36576" y="214378"/>
                  </a:lnTo>
                  <a:lnTo>
                    <a:pt x="38243" y="229343"/>
                  </a:lnTo>
                  <a:lnTo>
                    <a:pt x="39445" y="244072"/>
                  </a:lnTo>
                  <a:lnTo>
                    <a:pt x="40291" y="258606"/>
                  </a:lnTo>
                  <a:lnTo>
                    <a:pt x="40877" y="272992"/>
                  </a:lnTo>
                  <a:lnTo>
                    <a:pt x="41279" y="287271"/>
                  </a:lnTo>
                  <a:lnTo>
                    <a:pt x="41551" y="301456"/>
                  </a:lnTo>
                  <a:lnTo>
                    <a:pt x="41737" y="314964"/>
                  </a:lnTo>
                  <a:lnTo>
                    <a:pt x="41882" y="327951"/>
                  </a:lnTo>
                  <a:lnTo>
                    <a:pt x="42000" y="34156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26963" y="1197696"/>
              <a:ext cx="306261" cy="463115"/>
            </a:xfrm>
            <a:custGeom>
              <a:avLst/>
              <a:gdLst/>
              <a:ahLst/>
              <a:cxnLst/>
              <a:rect l="0" t="0" r="0" b="0"/>
              <a:pathLst>
                <a:path w="306261" h="463115">
                  <a:moveTo>
                    <a:pt x="0" y="65723"/>
                  </a:moveTo>
                  <a:lnTo>
                    <a:pt x="3068" y="54189"/>
                  </a:lnTo>
                  <a:lnTo>
                    <a:pt x="7131" y="44981"/>
                  </a:lnTo>
                  <a:lnTo>
                    <a:pt x="12624" y="37272"/>
                  </a:lnTo>
                  <a:lnTo>
                    <a:pt x="19383" y="30690"/>
                  </a:lnTo>
                  <a:lnTo>
                    <a:pt x="27181" y="24980"/>
                  </a:lnTo>
                  <a:lnTo>
                    <a:pt x="35778" y="19923"/>
                  </a:lnTo>
                  <a:lnTo>
                    <a:pt x="44963" y="15342"/>
                  </a:lnTo>
                  <a:lnTo>
                    <a:pt x="54569" y="11098"/>
                  </a:lnTo>
                  <a:lnTo>
                    <a:pt x="64478" y="7098"/>
                  </a:lnTo>
                  <a:lnTo>
                    <a:pt x="74926" y="3597"/>
                  </a:lnTo>
                  <a:lnTo>
                    <a:pt x="86464" y="1156"/>
                  </a:lnTo>
                  <a:lnTo>
                    <a:pt x="99301" y="0"/>
                  </a:lnTo>
                  <a:lnTo>
                    <a:pt x="113178" y="39"/>
                  </a:lnTo>
                  <a:lnTo>
                    <a:pt x="127565" y="1054"/>
                  </a:lnTo>
                  <a:lnTo>
                    <a:pt x="142094" y="2815"/>
                  </a:lnTo>
                  <a:lnTo>
                    <a:pt x="156595" y="5285"/>
                  </a:lnTo>
                  <a:lnTo>
                    <a:pt x="171010" y="8612"/>
                  </a:lnTo>
                  <a:lnTo>
                    <a:pt x="185329" y="12810"/>
                  </a:lnTo>
                  <a:lnTo>
                    <a:pt x="199401" y="17764"/>
                  </a:lnTo>
                  <a:lnTo>
                    <a:pt x="212937" y="23313"/>
                  </a:lnTo>
                  <a:lnTo>
                    <a:pt x="225814" y="29310"/>
                  </a:lnTo>
                  <a:lnTo>
                    <a:pt x="237751" y="35795"/>
                  </a:lnTo>
                  <a:lnTo>
                    <a:pt x="248244" y="42980"/>
                  </a:lnTo>
                  <a:lnTo>
                    <a:pt x="257151" y="50930"/>
                  </a:lnTo>
                  <a:lnTo>
                    <a:pt x="264641" y="59726"/>
                  </a:lnTo>
                  <a:lnTo>
                    <a:pt x="270996" y="69541"/>
                  </a:lnTo>
                  <a:lnTo>
                    <a:pt x="276485" y="80361"/>
                  </a:lnTo>
                  <a:lnTo>
                    <a:pt x="280851" y="91711"/>
                  </a:lnTo>
                  <a:lnTo>
                    <a:pt x="283355" y="102790"/>
                  </a:lnTo>
                  <a:lnTo>
                    <a:pt x="283743" y="113163"/>
                  </a:lnTo>
                  <a:lnTo>
                    <a:pt x="282207" y="122752"/>
                  </a:lnTo>
                  <a:lnTo>
                    <a:pt x="279117" y="131653"/>
                  </a:lnTo>
                  <a:lnTo>
                    <a:pt x="274848" y="140011"/>
                  </a:lnTo>
                  <a:lnTo>
                    <a:pt x="269560" y="147964"/>
                  </a:lnTo>
                  <a:lnTo>
                    <a:pt x="263195" y="155625"/>
                  </a:lnTo>
                  <a:lnTo>
                    <a:pt x="255808" y="163083"/>
                  </a:lnTo>
                  <a:lnTo>
                    <a:pt x="247561" y="170399"/>
                  </a:lnTo>
                  <a:lnTo>
                    <a:pt x="238648" y="177619"/>
                  </a:lnTo>
                  <a:lnTo>
                    <a:pt x="229244" y="184768"/>
                  </a:lnTo>
                  <a:lnTo>
                    <a:pt x="219487" y="191705"/>
                  </a:lnTo>
                  <a:lnTo>
                    <a:pt x="209484" y="198136"/>
                  </a:lnTo>
                  <a:lnTo>
                    <a:pt x="199345" y="203958"/>
                  </a:lnTo>
                  <a:lnTo>
                    <a:pt x="190303" y="209754"/>
                  </a:lnTo>
                  <a:lnTo>
                    <a:pt x="185560" y="216233"/>
                  </a:lnTo>
                  <a:lnTo>
                    <a:pt x="186405" y="222668"/>
                  </a:lnTo>
                  <a:lnTo>
                    <a:pt x="190816" y="228166"/>
                  </a:lnTo>
                  <a:lnTo>
                    <a:pt x="197363" y="233161"/>
                  </a:lnTo>
                  <a:lnTo>
                    <a:pt x="205263" y="238589"/>
                  </a:lnTo>
                  <a:lnTo>
                    <a:pt x="214047" y="244939"/>
                  </a:lnTo>
                  <a:lnTo>
                    <a:pt x="223415" y="252280"/>
                  </a:lnTo>
                  <a:lnTo>
                    <a:pt x="233171" y="260483"/>
                  </a:lnTo>
                  <a:lnTo>
                    <a:pt x="243180" y="269360"/>
                  </a:lnTo>
                  <a:lnTo>
                    <a:pt x="253192" y="278738"/>
                  </a:lnTo>
                  <a:lnTo>
                    <a:pt x="262844" y="288475"/>
                  </a:lnTo>
                  <a:lnTo>
                    <a:pt x="271962" y="298464"/>
                  </a:lnTo>
                  <a:lnTo>
                    <a:pt x="280391" y="308627"/>
                  </a:lnTo>
                  <a:lnTo>
                    <a:pt x="287907" y="318909"/>
                  </a:lnTo>
                  <a:lnTo>
                    <a:pt x="294472" y="329281"/>
                  </a:lnTo>
                  <a:lnTo>
                    <a:pt x="299881" y="340044"/>
                  </a:lnTo>
                  <a:lnTo>
                    <a:pt x="303692" y="351794"/>
                  </a:lnTo>
                  <a:lnTo>
                    <a:pt x="305805" y="364766"/>
                  </a:lnTo>
                  <a:lnTo>
                    <a:pt x="306260" y="378393"/>
                  </a:lnTo>
                  <a:lnTo>
                    <a:pt x="305053" y="391548"/>
                  </a:lnTo>
                  <a:lnTo>
                    <a:pt x="302348" y="403614"/>
                  </a:lnTo>
                  <a:lnTo>
                    <a:pt x="298263" y="414492"/>
                  </a:lnTo>
                  <a:lnTo>
                    <a:pt x="292780" y="424333"/>
                  </a:lnTo>
                  <a:lnTo>
                    <a:pt x="286016" y="433349"/>
                  </a:lnTo>
                  <a:lnTo>
                    <a:pt x="278034" y="441420"/>
                  </a:lnTo>
                  <a:lnTo>
                    <a:pt x="268775" y="448105"/>
                  </a:lnTo>
                  <a:lnTo>
                    <a:pt x="258323" y="453273"/>
                  </a:lnTo>
                  <a:lnTo>
                    <a:pt x="246881" y="457086"/>
                  </a:lnTo>
                  <a:lnTo>
                    <a:pt x="234677" y="459813"/>
                  </a:lnTo>
                  <a:lnTo>
                    <a:pt x="221908" y="461717"/>
                  </a:lnTo>
                  <a:lnTo>
                    <a:pt x="208571" y="462862"/>
                  </a:lnTo>
                  <a:lnTo>
                    <a:pt x="194480" y="463114"/>
                  </a:lnTo>
                  <a:lnTo>
                    <a:pt x="179601" y="462468"/>
                  </a:lnTo>
                  <a:lnTo>
                    <a:pt x="164355" y="460883"/>
                  </a:lnTo>
                  <a:lnTo>
                    <a:pt x="149500" y="458216"/>
                  </a:lnTo>
                  <a:lnTo>
                    <a:pt x="135444" y="454502"/>
                  </a:lnTo>
                  <a:lnTo>
                    <a:pt x="122494" y="450210"/>
                  </a:lnTo>
                  <a:lnTo>
                    <a:pt x="109656" y="445725"/>
                  </a:lnTo>
                  <a:lnTo>
                    <a:pt x="94688" y="440658"/>
                  </a:lnTo>
                  <a:lnTo>
                    <a:pt x="73700" y="43422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06930" y="1437597"/>
              <a:ext cx="146459" cy="189217"/>
            </a:xfrm>
            <a:custGeom>
              <a:avLst/>
              <a:gdLst/>
              <a:ahLst/>
              <a:cxnLst/>
              <a:rect l="0" t="0" r="0" b="0"/>
              <a:pathLst>
                <a:path w="146459" h="189217">
                  <a:moveTo>
                    <a:pt x="30645" y="67978"/>
                  </a:moveTo>
                  <a:lnTo>
                    <a:pt x="42380" y="70844"/>
                  </a:lnTo>
                  <a:lnTo>
                    <a:pt x="53508" y="72986"/>
                  </a:lnTo>
                  <a:lnTo>
                    <a:pt x="65098" y="74580"/>
                  </a:lnTo>
                  <a:lnTo>
                    <a:pt x="76914" y="75415"/>
                  </a:lnTo>
                  <a:lnTo>
                    <a:pt x="88277" y="74967"/>
                  </a:lnTo>
                  <a:lnTo>
                    <a:pt x="98827" y="73058"/>
                  </a:lnTo>
                  <a:lnTo>
                    <a:pt x="108527" y="69821"/>
                  </a:lnTo>
                  <a:lnTo>
                    <a:pt x="117499" y="65513"/>
                  </a:lnTo>
                  <a:lnTo>
                    <a:pt x="125884" y="60389"/>
                  </a:lnTo>
                  <a:lnTo>
                    <a:pt x="133174" y="54511"/>
                  </a:lnTo>
                  <a:lnTo>
                    <a:pt x="138263" y="47742"/>
                  </a:lnTo>
                  <a:lnTo>
                    <a:pt x="140716" y="40089"/>
                  </a:lnTo>
                  <a:lnTo>
                    <a:pt x="140566" y="32002"/>
                  </a:lnTo>
                  <a:lnTo>
                    <a:pt x="137957" y="24261"/>
                  </a:lnTo>
                  <a:lnTo>
                    <a:pt x="133233" y="17283"/>
                  </a:lnTo>
                  <a:lnTo>
                    <a:pt x="126673" y="11294"/>
                  </a:lnTo>
                  <a:lnTo>
                    <a:pt x="118391" y="6496"/>
                  </a:lnTo>
                  <a:lnTo>
                    <a:pt x="108607" y="2873"/>
                  </a:lnTo>
                  <a:lnTo>
                    <a:pt x="97617" y="576"/>
                  </a:lnTo>
                  <a:lnTo>
                    <a:pt x="85717" y="0"/>
                  </a:lnTo>
                  <a:lnTo>
                    <a:pt x="73171" y="1208"/>
                  </a:lnTo>
                  <a:lnTo>
                    <a:pt x="60663" y="4136"/>
                  </a:lnTo>
                  <a:lnTo>
                    <a:pt x="49257" y="8766"/>
                  </a:lnTo>
                  <a:lnTo>
                    <a:pt x="39439" y="14913"/>
                  </a:lnTo>
                  <a:lnTo>
                    <a:pt x="31017" y="22123"/>
                  </a:lnTo>
                  <a:lnTo>
                    <a:pt x="23431" y="29793"/>
                  </a:lnTo>
                  <a:lnTo>
                    <a:pt x="16262" y="37552"/>
                  </a:lnTo>
                  <a:lnTo>
                    <a:pt x="9766" y="45725"/>
                  </a:lnTo>
                  <a:lnTo>
                    <a:pt x="4753" y="55190"/>
                  </a:lnTo>
                  <a:lnTo>
                    <a:pt x="1563" y="66331"/>
                  </a:lnTo>
                  <a:lnTo>
                    <a:pt x="81" y="78748"/>
                  </a:lnTo>
                  <a:lnTo>
                    <a:pt x="0" y="91547"/>
                  </a:lnTo>
                  <a:lnTo>
                    <a:pt x="993" y="104157"/>
                  </a:lnTo>
                  <a:lnTo>
                    <a:pt x="3099" y="116368"/>
                  </a:lnTo>
                  <a:lnTo>
                    <a:pt x="6708" y="128168"/>
                  </a:lnTo>
                  <a:lnTo>
                    <a:pt x="11910" y="139609"/>
                  </a:lnTo>
                  <a:lnTo>
                    <a:pt x="18520" y="150442"/>
                  </a:lnTo>
                  <a:lnTo>
                    <a:pt x="26252" y="160126"/>
                  </a:lnTo>
                  <a:lnTo>
                    <a:pt x="34829" y="168454"/>
                  </a:lnTo>
                  <a:lnTo>
                    <a:pt x="44181" y="175370"/>
                  </a:lnTo>
                  <a:lnTo>
                    <a:pt x="54435" y="180800"/>
                  </a:lnTo>
                  <a:lnTo>
                    <a:pt x="65587" y="184855"/>
                  </a:lnTo>
                  <a:lnTo>
                    <a:pt x="77346" y="187613"/>
                  </a:lnTo>
                  <a:lnTo>
                    <a:pt x="89239" y="189031"/>
                  </a:lnTo>
                  <a:lnTo>
                    <a:pt x="100966" y="189216"/>
                  </a:lnTo>
                  <a:lnTo>
                    <a:pt x="111980" y="188540"/>
                  </a:lnTo>
                  <a:lnTo>
                    <a:pt x="122482" y="187490"/>
                  </a:lnTo>
                  <a:lnTo>
                    <a:pt x="133393" y="185978"/>
                  </a:lnTo>
                  <a:lnTo>
                    <a:pt x="146458" y="18379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06031" y="1252891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71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1" y="83256"/>
                  </a:lnTo>
                  <a:lnTo>
                    <a:pt x="11592" y="101011"/>
                  </a:lnTo>
                  <a:lnTo>
                    <a:pt x="14051" y="118683"/>
                  </a:lnTo>
                  <a:lnTo>
                    <a:pt x="16038" y="135783"/>
                  </a:lnTo>
                  <a:lnTo>
                    <a:pt x="17709" y="152194"/>
                  </a:lnTo>
                  <a:lnTo>
                    <a:pt x="19445" y="167979"/>
                  </a:lnTo>
                  <a:lnTo>
                    <a:pt x="21463" y="183275"/>
                  </a:lnTo>
                  <a:lnTo>
                    <a:pt x="23651" y="198531"/>
                  </a:lnTo>
                  <a:lnTo>
                    <a:pt x="25666" y="214468"/>
                  </a:lnTo>
                  <a:lnTo>
                    <a:pt x="27324" y="231415"/>
                  </a:lnTo>
                  <a:lnTo>
                    <a:pt x="28759" y="249037"/>
                  </a:lnTo>
                  <a:lnTo>
                    <a:pt x="30330" y="266560"/>
                  </a:lnTo>
                  <a:lnTo>
                    <a:pt x="32233" y="283530"/>
                  </a:lnTo>
                  <a:lnTo>
                    <a:pt x="34342" y="299839"/>
                  </a:lnTo>
                  <a:lnTo>
                    <a:pt x="36304" y="315550"/>
                  </a:lnTo>
                  <a:lnTo>
                    <a:pt x="37921" y="330764"/>
                  </a:lnTo>
                  <a:lnTo>
                    <a:pt x="39162" y="344996"/>
                  </a:lnTo>
                  <a:lnTo>
                    <a:pt x="40204" y="358564"/>
                  </a:lnTo>
                  <a:lnTo>
                    <a:pt x="41136" y="372662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95543" y="1295005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8" y="50309"/>
                  </a:lnTo>
                  <a:lnTo>
                    <a:pt x="826" y="64638"/>
                  </a:lnTo>
                  <a:lnTo>
                    <a:pt x="2079" y="79116"/>
                  </a:lnTo>
                  <a:lnTo>
                    <a:pt x="3905" y="93912"/>
                  </a:lnTo>
                  <a:lnTo>
                    <a:pt x="6202" y="109584"/>
                  </a:lnTo>
                  <a:lnTo>
                    <a:pt x="8853" y="126376"/>
                  </a:lnTo>
                  <a:lnTo>
                    <a:pt x="11599" y="143906"/>
                  </a:lnTo>
                  <a:lnTo>
                    <a:pt x="14055" y="161372"/>
                  </a:lnTo>
                  <a:lnTo>
                    <a:pt x="16040" y="178312"/>
                  </a:lnTo>
                  <a:lnTo>
                    <a:pt x="17710" y="194772"/>
                  </a:lnTo>
                  <a:lnTo>
                    <a:pt x="19447" y="211117"/>
                  </a:lnTo>
                  <a:lnTo>
                    <a:pt x="21469" y="227589"/>
                  </a:lnTo>
                  <a:lnTo>
                    <a:pt x="23829" y="244109"/>
                  </a:lnTo>
                  <a:lnTo>
                    <a:pt x="26493" y="260368"/>
                  </a:lnTo>
                  <a:lnTo>
                    <a:pt x="29394" y="276186"/>
                  </a:lnTo>
                  <a:lnTo>
                    <a:pt x="32321" y="291144"/>
                  </a:lnTo>
                  <a:lnTo>
                    <a:pt x="35208" y="306082"/>
                  </a:lnTo>
                  <a:lnTo>
                    <a:pt x="38310" y="323427"/>
                  </a:lnTo>
                  <a:lnTo>
                    <a:pt x="42115" y="34744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21844" y="140029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31585"/>
                  </a:moveTo>
                  <a:lnTo>
                    <a:pt x="170049" y="25852"/>
                  </a:lnTo>
                  <a:lnTo>
                    <a:pt x="160422" y="21568"/>
                  </a:lnTo>
                  <a:lnTo>
                    <a:pt x="149135" y="18357"/>
                  </a:lnTo>
                  <a:lnTo>
                    <a:pt x="136467" y="15823"/>
                  </a:lnTo>
                  <a:lnTo>
                    <a:pt x="122988" y="13478"/>
                  </a:lnTo>
                  <a:lnTo>
                    <a:pt x="109112" y="11034"/>
                  </a:lnTo>
                  <a:lnTo>
                    <a:pt x="94903" y="8552"/>
                  </a:lnTo>
                  <a:lnTo>
                    <a:pt x="80163" y="6336"/>
                  </a:lnTo>
                  <a:lnTo>
                    <a:pt x="64831" y="4547"/>
                  </a:lnTo>
                  <a:lnTo>
                    <a:pt x="49719" y="3189"/>
                  </a:lnTo>
                  <a:lnTo>
                    <a:pt x="34943" y="2056"/>
                  </a:lnTo>
                  <a:lnTo>
                    <a:pt x="19204" y="1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443990" y="1979357"/>
            <a:ext cx="788466" cy="368498"/>
            <a:chOff x="3443990" y="1979357"/>
            <a:chExt cx="788466" cy="368498"/>
          </a:xfrm>
        </p:grpSpPr>
        <p:sp>
          <p:nvSpPr>
            <p:cNvPr id="73" name="Freeform 72"/>
            <p:cNvSpPr/>
            <p:nvPr/>
          </p:nvSpPr>
          <p:spPr>
            <a:xfrm>
              <a:off x="3443990" y="2001675"/>
              <a:ext cx="220929" cy="309701"/>
            </a:xfrm>
            <a:custGeom>
              <a:avLst/>
              <a:gdLst/>
              <a:ahLst/>
              <a:cxnLst/>
              <a:rect l="0" t="0" r="0" b="0"/>
              <a:pathLst>
                <a:path w="220929" h="309701">
                  <a:moveTo>
                    <a:pt x="30414" y="82967"/>
                  </a:moveTo>
                  <a:lnTo>
                    <a:pt x="30481" y="94702"/>
                  </a:lnTo>
                  <a:lnTo>
                    <a:pt x="31121" y="105831"/>
                  </a:lnTo>
                  <a:lnTo>
                    <a:pt x="32413" y="117434"/>
                  </a:lnTo>
                  <a:lnTo>
                    <a:pt x="34100" y="129768"/>
                  </a:lnTo>
                  <a:lnTo>
                    <a:pt x="35768" y="143076"/>
                  </a:lnTo>
                  <a:lnTo>
                    <a:pt x="37182" y="157381"/>
                  </a:lnTo>
                  <a:lnTo>
                    <a:pt x="38280" y="172386"/>
                  </a:lnTo>
                  <a:lnTo>
                    <a:pt x="39090" y="187599"/>
                  </a:lnTo>
                  <a:lnTo>
                    <a:pt x="39669" y="202717"/>
                  </a:lnTo>
                  <a:lnTo>
                    <a:pt x="40075" y="217629"/>
                  </a:lnTo>
                  <a:lnTo>
                    <a:pt x="40355" y="232327"/>
                  </a:lnTo>
                  <a:lnTo>
                    <a:pt x="40537" y="246811"/>
                  </a:lnTo>
                  <a:lnTo>
                    <a:pt x="40302" y="259965"/>
                  </a:lnTo>
                  <a:lnTo>
                    <a:pt x="38400" y="269230"/>
                  </a:lnTo>
                  <a:lnTo>
                    <a:pt x="34496" y="272967"/>
                  </a:lnTo>
                  <a:lnTo>
                    <a:pt x="30038" y="271260"/>
                  </a:lnTo>
                  <a:lnTo>
                    <a:pt x="25657" y="265064"/>
                  </a:lnTo>
                  <a:lnTo>
                    <a:pt x="21643" y="255469"/>
                  </a:lnTo>
                  <a:lnTo>
                    <a:pt x="18290" y="243411"/>
                  </a:lnTo>
                  <a:lnTo>
                    <a:pt x="15683" y="229624"/>
                  </a:lnTo>
                  <a:lnTo>
                    <a:pt x="13587" y="214968"/>
                  </a:lnTo>
                  <a:lnTo>
                    <a:pt x="11562" y="200437"/>
                  </a:lnTo>
                  <a:lnTo>
                    <a:pt x="9349" y="186544"/>
                  </a:lnTo>
                  <a:lnTo>
                    <a:pt x="7029" y="173079"/>
                  </a:lnTo>
                  <a:lnTo>
                    <a:pt x="4926" y="159349"/>
                  </a:lnTo>
                  <a:lnTo>
                    <a:pt x="3214" y="144960"/>
                  </a:lnTo>
                  <a:lnTo>
                    <a:pt x="1912" y="130004"/>
                  </a:lnTo>
                  <a:lnTo>
                    <a:pt x="964" y="114876"/>
                  </a:lnTo>
                  <a:lnTo>
                    <a:pt x="295" y="99842"/>
                  </a:lnTo>
                  <a:lnTo>
                    <a:pt x="0" y="84999"/>
                  </a:lnTo>
                  <a:lnTo>
                    <a:pt x="326" y="70354"/>
                  </a:lnTo>
                  <a:lnTo>
                    <a:pt x="1374" y="55889"/>
                  </a:lnTo>
                  <a:lnTo>
                    <a:pt x="3569" y="42058"/>
                  </a:lnTo>
                  <a:lnTo>
                    <a:pt x="7710" y="29749"/>
                  </a:lnTo>
                  <a:lnTo>
                    <a:pt x="14059" y="19332"/>
                  </a:lnTo>
                  <a:lnTo>
                    <a:pt x="22408" y="11015"/>
                  </a:lnTo>
                  <a:lnTo>
                    <a:pt x="32372" y="5095"/>
                  </a:lnTo>
                  <a:lnTo>
                    <a:pt x="43545" y="1490"/>
                  </a:lnTo>
                  <a:lnTo>
                    <a:pt x="55264" y="0"/>
                  </a:lnTo>
                  <a:lnTo>
                    <a:pt x="66656" y="496"/>
                  </a:lnTo>
                  <a:lnTo>
                    <a:pt x="77266" y="2721"/>
                  </a:lnTo>
                  <a:lnTo>
                    <a:pt x="86861" y="6651"/>
                  </a:lnTo>
                  <a:lnTo>
                    <a:pt x="95241" y="12561"/>
                  </a:lnTo>
                  <a:lnTo>
                    <a:pt x="102425" y="20425"/>
                  </a:lnTo>
                  <a:lnTo>
                    <a:pt x="108267" y="29960"/>
                  </a:lnTo>
                  <a:lnTo>
                    <a:pt x="112378" y="40800"/>
                  </a:lnTo>
                  <a:lnTo>
                    <a:pt x="114701" y="52606"/>
                  </a:lnTo>
                  <a:lnTo>
                    <a:pt x="115467" y="64938"/>
                  </a:lnTo>
                  <a:lnTo>
                    <a:pt x="115002" y="77282"/>
                  </a:lnTo>
                  <a:lnTo>
                    <a:pt x="113614" y="89354"/>
                  </a:lnTo>
                  <a:lnTo>
                    <a:pt x="111396" y="100915"/>
                  </a:lnTo>
                  <a:lnTo>
                    <a:pt x="108238" y="111686"/>
                  </a:lnTo>
                  <a:lnTo>
                    <a:pt x="104217" y="121536"/>
                  </a:lnTo>
                  <a:lnTo>
                    <a:pt x="101673" y="128351"/>
                  </a:lnTo>
                  <a:lnTo>
                    <a:pt x="103456" y="130424"/>
                  </a:lnTo>
                  <a:lnTo>
                    <a:pt x="108869" y="130186"/>
                  </a:lnTo>
                  <a:lnTo>
                    <a:pt x="116736" y="129405"/>
                  </a:lnTo>
                  <a:lnTo>
                    <a:pt x="125994" y="129036"/>
                  </a:lnTo>
                  <a:lnTo>
                    <a:pt x="135952" y="129434"/>
                  </a:lnTo>
                  <a:lnTo>
                    <a:pt x="146076" y="130938"/>
                  </a:lnTo>
                  <a:lnTo>
                    <a:pt x="155875" y="134042"/>
                  </a:lnTo>
                  <a:lnTo>
                    <a:pt x="165133" y="138856"/>
                  </a:lnTo>
                  <a:lnTo>
                    <a:pt x="173843" y="145183"/>
                  </a:lnTo>
                  <a:lnTo>
                    <a:pt x="182088" y="152713"/>
                  </a:lnTo>
                  <a:lnTo>
                    <a:pt x="189969" y="161145"/>
                  </a:lnTo>
                  <a:lnTo>
                    <a:pt x="197417" y="170227"/>
                  </a:lnTo>
                  <a:lnTo>
                    <a:pt x="204201" y="179768"/>
                  </a:lnTo>
                  <a:lnTo>
                    <a:pt x="210240" y="189636"/>
                  </a:lnTo>
                  <a:lnTo>
                    <a:pt x="215278" y="200057"/>
                  </a:lnTo>
                  <a:lnTo>
                    <a:pt x="218832" y="211578"/>
                  </a:lnTo>
                  <a:lnTo>
                    <a:pt x="220766" y="224394"/>
                  </a:lnTo>
                  <a:lnTo>
                    <a:pt x="220928" y="237919"/>
                  </a:lnTo>
                  <a:lnTo>
                    <a:pt x="218991" y="251003"/>
                  </a:lnTo>
                  <a:lnTo>
                    <a:pt x="214983" y="263019"/>
                  </a:lnTo>
                  <a:lnTo>
                    <a:pt x="209209" y="273694"/>
                  </a:lnTo>
                  <a:lnTo>
                    <a:pt x="202054" y="282866"/>
                  </a:lnTo>
                  <a:lnTo>
                    <a:pt x="193865" y="290618"/>
                  </a:lnTo>
                  <a:lnTo>
                    <a:pt x="184608" y="297028"/>
                  </a:lnTo>
                  <a:lnTo>
                    <a:pt x="173885" y="302058"/>
                  </a:lnTo>
                  <a:lnTo>
                    <a:pt x="161606" y="305815"/>
                  </a:lnTo>
                  <a:lnTo>
                    <a:pt x="148276" y="308360"/>
                  </a:lnTo>
                  <a:lnTo>
                    <a:pt x="134790" y="309628"/>
                  </a:lnTo>
                  <a:lnTo>
                    <a:pt x="121688" y="309700"/>
                  </a:lnTo>
                  <a:lnTo>
                    <a:pt x="109299" y="308613"/>
                  </a:lnTo>
                  <a:lnTo>
                    <a:pt x="97905" y="306289"/>
                  </a:lnTo>
                  <a:lnTo>
                    <a:pt x="87551" y="302809"/>
                  </a:lnTo>
                  <a:lnTo>
                    <a:pt x="78400" y="298675"/>
                  </a:lnTo>
                  <a:lnTo>
                    <a:pt x="69939" y="294315"/>
                  </a:lnTo>
                  <a:lnTo>
                    <a:pt x="61425" y="289348"/>
                  </a:lnTo>
                  <a:lnTo>
                    <a:pt x="51471" y="28300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00163" y="2124645"/>
              <a:ext cx="184853" cy="212806"/>
            </a:xfrm>
            <a:custGeom>
              <a:avLst/>
              <a:gdLst/>
              <a:ahLst/>
              <a:cxnLst/>
              <a:rect l="0" t="0" r="0" b="0"/>
              <a:pathLst>
                <a:path w="184853" h="212806">
                  <a:moveTo>
                    <a:pt x="16396" y="86339"/>
                  </a:moveTo>
                  <a:lnTo>
                    <a:pt x="28064" y="83539"/>
                  </a:lnTo>
                  <a:lnTo>
                    <a:pt x="38553" y="82038"/>
                  </a:lnTo>
                  <a:lnTo>
                    <a:pt x="48855" y="81722"/>
                  </a:lnTo>
                  <a:lnTo>
                    <a:pt x="59156" y="82056"/>
                  </a:lnTo>
                  <a:lnTo>
                    <a:pt x="69499" y="82227"/>
                  </a:lnTo>
                  <a:lnTo>
                    <a:pt x="79889" y="81789"/>
                  </a:lnTo>
                  <a:lnTo>
                    <a:pt x="90318" y="80647"/>
                  </a:lnTo>
                  <a:lnTo>
                    <a:pt x="100776" y="78877"/>
                  </a:lnTo>
                  <a:lnTo>
                    <a:pt x="111251" y="76603"/>
                  </a:lnTo>
                  <a:lnTo>
                    <a:pt x="121573" y="73786"/>
                  </a:lnTo>
                  <a:lnTo>
                    <a:pt x="131431" y="70225"/>
                  </a:lnTo>
                  <a:lnTo>
                    <a:pt x="140677" y="65865"/>
                  </a:lnTo>
                  <a:lnTo>
                    <a:pt x="148851" y="60634"/>
                  </a:lnTo>
                  <a:lnTo>
                    <a:pt x="155131" y="54366"/>
                  </a:lnTo>
                  <a:lnTo>
                    <a:pt x="159230" y="47082"/>
                  </a:lnTo>
                  <a:lnTo>
                    <a:pt x="161015" y="39258"/>
                  </a:lnTo>
                  <a:lnTo>
                    <a:pt x="160250" y="31701"/>
                  </a:lnTo>
                  <a:lnTo>
                    <a:pt x="157069" y="24846"/>
                  </a:lnTo>
                  <a:lnTo>
                    <a:pt x="151867" y="18771"/>
                  </a:lnTo>
                  <a:lnTo>
                    <a:pt x="145105" y="13383"/>
                  </a:lnTo>
                  <a:lnTo>
                    <a:pt x="137189" y="8546"/>
                  </a:lnTo>
                  <a:lnTo>
                    <a:pt x="128285" y="4450"/>
                  </a:lnTo>
                  <a:lnTo>
                    <a:pt x="118332" y="1596"/>
                  </a:lnTo>
                  <a:lnTo>
                    <a:pt x="107384" y="155"/>
                  </a:lnTo>
                  <a:lnTo>
                    <a:pt x="95761" y="0"/>
                  </a:lnTo>
                  <a:lnTo>
                    <a:pt x="83961" y="883"/>
                  </a:lnTo>
                  <a:lnTo>
                    <a:pt x="72285" y="2560"/>
                  </a:lnTo>
                  <a:lnTo>
                    <a:pt x="61006" y="5142"/>
                  </a:lnTo>
                  <a:lnTo>
                    <a:pt x="50430" y="9078"/>
                  </a:lnTo>
                  <a:lnTo>
                    <a:pt x="40657" y="14502"/>
                  </a:lnTo>
                  <a:lnTo>
                    <a:pt x="31773" y="21263"/>
                  </a:lnTo>
                  <a:lnTo>
                    <a:pt x="23943" y="29097"/>
                  </a:lnTo>
                  <a:lnTo>
                    <a:pt x="17159" y="37742"/>
                  </a:lnTo>
                  <a:lnTo>
                    <a:pt x="11433" y="47140"/>
                  </a:lnTo>
                  <a:lnTo>
                    <a:pt x="6876" y="57426"/>
                  </a:lnTo>
                  <a:lnTo>
                    <a:pt x="3443" y="68603"/>
                  </a:lnTo>
                  <a:lnTo>
                    <a:pt x="1119" y="80548"/>
                  </a:lnTo>
                  <a:lnTo>
                    <a:pt x="0" y="93098"/>
                  </a:lnTo>
                  <a:lnTo>
                    <a:pt x="29" y="106088"/>
                  </a:lnTo>
                  <a:lnTo>
                    <a:pt x="1183" y="119066"/>
                  </a:lnTo>
                  <a:lnTo>
                    <a:pt x="3553" y="131320"/>
                  </a:lnTo>
                  <a:lnTo>
                    <a:pt x="7076" y="142520"/>
                  </a:lnTo>
                  <a:lnTo>
                    <a:pt x="11731" y="152684"/>
                  </a:lnTo>
                  <a:lnTo>
                    <a:pt x="17603" y="161979"/>
                  </a:lnTo>
                  <a:lnTo>
                    <a:pt x="24628" y="170599"/>
                  </a:lnTo>
                  <a:lnTo>
                    <a:pt x="32616" y="178560"/>
                  </a:lnTo>
                  <a:lnTo>
                    <a:pt x="41348" y="185696"/>
                  </a:lnTo>
                  <a:lnTo>
                    <a:pt x="50633" y="191982"/>
                  </a:lnTo>
                  <a:lnTo>
                    <a:pt x="60476" y="197528"/>
                  </a:lnTo>
                  <a:lnTo>
                    <a:pt x="71069" y="202488"/>
                  </a:lnTo>
                  <a:lnTo>
                    <a:pt x="82446" y="206997"/>
                  </a:lnTo>
                  <a:lnTo>
                    <a:pt x="94187" y="210686"/>
                  </a:lnTo>
                  <a:lnTo>
                    <a:pt x="105536" y="212727"/>
                  </a:lnTo>
                  <a:lnTo>
                    <a:pt x="116099" y="212805"/>
                  </a:lnTo>
                  <a:lnTo>
                    <a:pt x="125987" y="211229"/>
                  </a:lnTo>
                  <a:lnTo>
                    <a:pt x="135621" y="208644"/>
                  </a:lnTo>
                  <a:lnTo>
                    <a:pt x="145275" y="205542"/>
                  </a:lnTo>
                  <a:lnTo>
                    <a:pt x="154608" y="202348"/>
                  </a:lnTo>
                  <a:lnTo>
                    <a:pt x="163660" y="199187"/>
                  </a:lnTo>
                  <a:lnTo>
                    <a:pt x="173232" y="195789"/>
                  </a:lnTo>
                  <a:lnTo>
                    <a:pt x="184852" y="19162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27129" y="197935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80" y="77042"/>
                  </a:lnTo>
                  <a:lnTo>
                    <a:pt x="3905" y="90185"/>
                  </a:lnTo>
                  <a:lnTo>
                    <a:pt x="6201" y="104209"/>
                  </a:lnTo>
                  <a:lnTo>
                    <a:pt x="8853" y="119607"/>
                  </a:lnTo>
                  <a:lnTo>
                    <a:pt x="11598" y="136390"/>
                  </a:lnTo>
                  <a:lnTo>
                    <a:pt x="14054" y="154345"/>
                  </a:lnTo>
                  <a:lnTo>
                    <a:pt x="16040" y="173200"/>
                  </a:lnTo>
                  <a:lnTo>
                    <a:pt x="17710" y="192387"/>
                  </a:lnTo>
                  <a:lnTo>
                    <a:pt x="19446" y="211101"/>
                  </a:lnTo>
                  <a:lnTo>
                    <a:pt x="21469" y="228939"/>
                  </a:lnTo>
                  <a:lnTo>
                    <a:pt x="23829" y="245862"/>
                  </a:lnTo>
                  <a:lnTo>
                    <a:pt x="26493" y="262000"/>
                  </a:lnTo>
                  <a:lnTo>
                    <a:pt x="29394" y="277517"/>
                  </a:lnTo>
                  <a:lnTo>
                    <a:pt x="32320" y="292354"/>
                  </a:lnTo>
                  <a:lnTo>
                    <a:pt x="35208" y="307882"/>
                  </a:lnTo>
                  <a:lnTo>
                    <a:pt x="38309" y="32770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16642" y="2000414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12"/>
                  </a:lnTo>
                  <a:lnTo>
                    <a:pt x="177" y="93735"/>
                  </a:lnTo>
                  <a:lnTo>
                    <a:pt x="826" y="108759"/>
                  </a:lnTo>
                  <a:lnTo>
                    <a:pt x="2079" y="124307"/>
                  </a:lnTo>
                  <a:lnTo>
                    <a:pt x="3904" y="140357"/>
                  </a:lnTo>
                  <a:lnTo>
                    <a:pt x="6201" y="156823"/>
                  </a:lnTo>
                  <a:lnTo>
                    <a:pt x="8853" y="173609"/>
                  </a:lnTo>
                  <a:lnTo>
                    <a:pt x="11598" y="190629"/>
                  </a:lnTo>
                  <a:lnTo>
                    <a:pt x="14054" y="207814"/>
                  </a:lnTo>
                  <a:lnTo>
                    <a:pt x="16040" y="225106"/>
                  </a:lnTo>
                  <a:lnTo>
                    <a:pt x="17710" y="242141"/>
                  </a:lnTo>
                  <a:lnTo>
                    <a:pt x="19446" y="258280"/>
                  </a:lnTo>
                  <a:lnTo>
                    <a:pt x="21464" y="273241"/>
                  </a:lnTo>
                  <a:lnTo>
                    <a:pt x="23661" y="287015"/>
                  </a:lnTo>
                  <a:lnTo>
                    <a:pt x="25914" y="301250"/>
                  </a:lnTo>
                  <a:lnTo>
                    <a:pt x="28424" y="319428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00829" y="2126756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31586"/>
                  </a:moveTo>
                  <a:lnTo>
                    <a:pt x="222758" y="25852"/>
                  </a:lnTo>
                  <a:lnTo>
                    <a:pt x="213771" y="21568"/>
                  </a:lnTo>
                  <a:lnTo>
                    <a:pt x="203776" y="18357"/>
                  </a:lnTo>
                  <a:lnTo>
                    <a:pt x="192795" y="15824"/>
                  </a:lnTo>
                  <a:lnTo>
                    <a:pt x="180984" y="13478"/>
                  </a:lnTo>
                  <a:lnTo>
                    <a:pt x="168525" y="11034"/>
                  </a:lnTo>
                  <a:lnTo>
                    <a:pt x="155588" y="8553"/>
                  </a:lnTo>
                  <a:lnTo>
                    <a:pt x="142307" y="6336"/>
                  </a:lnTo>
                  <a:lnTo>
                    <a:pt x="128785" y="4547"/>
                  </a:lnTo>
                  <a:lnTo>
                    <a:pt x="115097" y="3192"/>
                  </a:lnTo>
                  <a:lnTo>
                    <a:pt x="101295" y="2208"/>
                  </a:lnTo>
                  <a:lnTo>
                    <a:pt x="87421" y="1511"/>
                  </a:lnTo>
                  <a:lnTo>
                    <a:pt x="73526" y="1026"/>
                  </a:lnTo>
                  <a:lnTo>
                    <a:pt x="58005" y="640"/>
                  </a:lnTo>
                  <a:lnTo>
                    <a:pt x="36140" y="3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317614" y="2642653"/>
            <a:ext cx="683216" cy="394631"/>
            <a:chOff x="3317614" y="2642653"/>
            <a:chExt cx="683216" cy="394631"/>
          </a:xfrm>
        </p:grpSpPr>
        <p:sp>
          <p:nvSpPr>
            <p:cNvPr id="79" name="Freeform 78"/>
            <p:cNvSpPr/>
            <p:nvPr/>
          </p:nvSpPr>
          <p:spPr>
            <a:xfrm>
              <a:off x="3317614" y="2682434"/>
              <a:ext cx="231139" cy="351656"/>
            </a:xfrm>
            <a:custGeom>
              <a:avLst/>
              <a:gdLst/>
              <a:ahLst/>
              <a:cxnLst/>
              <a:rect l="0" t="0" r="0" b="0"/>
              <a:pathLst>
                <a:path w="231139" h="351656">
                  <a:moveTo>
                    <a:pt x="9391" y="76032"/>
                  </a:moveTo>
                  <a:lnTo>
                    <a:pt x="9458" y="90567"/>
                  </a:lnTo>
                  <a:lnTo>
                    <a:pt x="10098" y="103197"/>
                  </a:lnTo>
                  <a:lnTo>
                    <a:pt x="11390" y="115111"/>
                  </a:lnTo>
                  <a:lnTo>
                    <a:pt x="13077" y="126939"/>
                  </a:lnTo>
                  <a:lnTo>
                    <a:pt x="14745" y="139428"/>
                  </a:lnTo>
                  <a:lnTo>
                    <a:pt x="16163" y="152917"/>
                  </a:lnTo>
                  <a:lnTo>
                    <a:pt x="17434" y="167238"/>
                  </a:lnTo>
                  <a:lnTo>
                    <a:pt x="18893" y="181925"/>
                  </a:lnTo>
                  <a:lnTo>
                    <a:pt x="20721" y="196656"/>
                  </a:lnTo>
                  <a:lnTo>
                    <a:pt x="22779" y="211294"/>
                  </a:lnTo>
                  <a:lnTo>
                    <a:pt x="24707" y="225800"/>
                  </a:lnTo>
                  <a:lnTo>
                    <a:pt x="26305" y="240185"/>
                  </a:lnTo>
                  <a:lnTo>
                    <a:pt x="27701" y="254471"/>
                  </a:lnTo>
                  <a:lnTo>
                    <a:pt x="29246" y="268682"/>
                  </a:lnTo>
                  <a:lnTo>
                    <a:pt x="31131" y="282840"/>
                  </a:lnTo>
                  <a:lnTo>
                    <a:pt x="33228" y="296960"/>
                  </a:lnTo>
                  <a:lnTo>
                    <a:pt x="35182" y="311054"/>
                  </a:lnTo>
                  <a:lnTo>
                    <a:pt x="36771" y="325099"/>
                  </a:lnTo>
                  <a:lnTo>
                    <a:pt x="37143" y="337968"/>
                  </a:lnTo>
                  <a:lnTo>
                    <a:pt x="35053" y="346103"/>
                  </a:lnTo>
                  <a:lnTo>
                    <a:pt x="31368" y="347354"/>
                  </a:lnTo>
                  <a:lnTo>
                    <a:pt x="28000" y="343492"/>
                  </a:lnTo>
                  <a:lnTo>
                    <a:pt x="25298" y="336399"/>
                  </a:lnTo>
                  <a:lnTo>
                    <a:pt x="22867" y="327524"/>
                  </a:lnTo>
                  <a:lnTo>
                    <a:pt x="20391" y="317741"/>
                  </a:lnTo>
                  <a:lnTo>
                    <a:pt x="17904" y="307191"/>
                  </a:lnTo>
                  <a:lnTo>
                    <a:pt x="15692" y="295491"/>
                  </a:lnTo>
                  <a:lnTo>
                    <a:pt x="13906" y="282505"/>
                  </a:lnTo>
                  <a:lnTo>
                    <a:pt x="12385" y="268675"/>
                  </a:lnTo>
                  <a:lnTo>
                    <a:pt x="10759" y="254842"/>
                  </a:lnTo>
                  <a:lnTo>
                    <a:pt x="8817" y="241488"/>
                  </a:lnTo>
                  <a:lnTo>
                    <a:pt x="6683" y="228419"/>
                  </a:lnTo>
                  <a:lnTo>
                    <a:pt x="4705" y="214970"/>
                  </a:lnTo>
                  <a:lnTo>
                    <a:pt x="3077" y="200773"/>
                  </a:lnTo>
                  <a:lnTo>
                    <a:pt x="1831" y="185779"/>
                  </a:lnTo>
                  <a:lnTo>
                    <a:pt x="921" y="170096"/>
                  </a:lnTo>
                  <a:lnTo>
                    <a:pt x="278" y="153875"/>
                  </a:lnTo>
                  <a:lnTo>
                    <a:pt x="0" y="137422"/>
                  </a:lnTo>
                  <a:lnTo>
                    <a:pt x="338" y="121157"/>
                  </a:lnTo>
                  <a:lnTo>
                    <a:pt x="1384" y="105299"/>
                  </a:lnTo>
                  <a:lnTo>
                    <a:pt x="3238" y="90043"/>
                  </a:lnTo>
                  <a:lnTo>
                    <a:pt x="6086" y="75638"/>
                  </a:lnTo>
                  <a:lnTo>
                    <a:pt x="9935" y="62137"/>
                  </a:lnTo>
                  <a:lnTo>
                    <a:pt x="14808" y="49595"/>
                  </a:lnTo>
                  <a:lnTo>
                    <a:pt x="20828" y="38157"/>
                  </a:lnTo>
                  <a:lnTo>
                    <a:pt x="27956" y="27802"/>
                  </a:lnTo>
                  <a:lnTo>
                    <a:pt x="36183" y="18694"/>
                  </a:lnTo>
                  <a:lnTo>
                    <a:pt x="45608" y="11246"/>
                  </a:lnTo>
                  <a:lnTo>
                    <a:pt x="56161" y="5541"/>
                  </a:lnTo>
                  <a:lnTo>
                    <a:pt x="67332" y="1693"/>
                  </a:lnTo>
                  <a:lnTo>
                    <a:pt x="78289" y="0"/>
                  </a:lnTo>
                  <a:lnTo>
                    <a:pt x="88576" y="423"/>
                  </a:lnTo>
                  <a:lnTo>
                    <a:pt x="97938" y="2807"/>
                  </a:lnTo>
                  <a:lnTo>
                    <a:pt x="106154" y="7066"/>
                  </a:lnTo>
                  <a:lnTo>
                    <a:pt x="113234" y="12964"/>
                  </a:lnTo>
                  <a:lnTo>
                    <a:pt x="119345" y="20176"/>
                  </a:lnTo>
                  <a:lnTo>
                    <a:pt x="124699" y="28379"/>
                  </a:lnTo>
                  <a:lnTo>
                    <a:pt x="129484" y="37299"/>
                  </a:lnTo>
                  <a:lnTo>
                    <a:pt x="133532" y="46728"/>
                  </a:lnTo>
                  <a:lnTo>
                    <a:pt x="136347" y="56509"/>
                  </a:lnTo>
                  <a:lnTo>
                    <a:pt x="137758" y="66533"/>
                  </a:lnTo>
                  <a:lnTo>
                    <a:pt x="137892" y="76722"/>
                  </a:lnTo>
                  <a:lnTo>
                    <a:pt x="136994" y="87022"/>
                  </a:lnTo>
                  <a:lnTo>
                    <a:pt x="135311" y="97393"/>
                  </a:lnTo>
                  <a:lnTo>
                    <a:pt x="132895" y="107646"/>
                  </a:lnTo>
                  <a:lnTo>
                    <a:pt x="129602" y="117458"/>
                  </a:lnTo>
                  <a:lnTo>
                    <a:pt x="125423" y="126687"/>
                  </a:lnTo>
                  <a:lnTo>
                    <a:pt x="120312" y="135360"/>
                  </a:lnTo>
                  <a:lnTo>
                    <a:pt x="114126" y="143571"/>
                  </a:lnTo>
                  <a:lnTo>
                    <a:pt x="106976" y="151387"/>
                  </a:lnTo>
                  <a:lnTo>
                    <a:pt x="102156" y="157379"/>
                  </a:lnTo>
                  <a:lnTo>
                    <a:pt x="103404" y="160180"/>
                  </a:lnTo>
                  <a:lnTo>
                    <a:pt x="109040" y="161480"/>
                  </a:lnTo>
                  <a:lnTo>
                    <a:pt x="117093" y="162945"/>
                  </a:lnTo>
                  <a:lnTo>
                    <a:pt x="126396" y="165332"/>
                  </a:lnTo>
                  <a:lnTo>
                    <a:pt x="136491" y="168789"/>
                  </a:lnTo>
                  <a:lnTo>
                    <a:pt x="147370" y="173196"/>
                  </a:lnTo>
                  <a:lnTo>
                    <a:pt x="158997" y="178362"/>
                  </a:lnTo>
                  <a:lnTo>
                    <a:pt x="170935" y="184257"/>
                  </a:lnTo>
                  <a:lnTo>
                    <a:pt x="182428" y="191031"/>
                  </a:lnTo>
                  <a:lnTo>
                    <a:pt x="193085" y="198694"/>
                  </a:lnTo>
                  <a:lnTo>
                    <a:pt x="202700" y="207125"/>
                  </a:lnTo>
                  <a:lnTo>
                    <a:pt x="211088" y="216161"/>
                  </a:lnTo>
                  <a:lnTo>
                    <a:pt x="218274" y="225653"/>
                  </a:lnTo>
                  <a:lnTo>
                    <a:pt x="224118" y="235638"/>
                  </a:lnTo>
                  <a:lnTo>
                    <a:pt x="228228" y="246325"/>
                  </a:lnTo>
                  <a:lnTo>
                    <a:pt x="230546" y="257771"/>
                  </a:lnTo>
                  <a:lnTo>
                    <a:pt x="231138" y="269727"/>
                  </a:lnTo>
                  <a:lnTo>
                    <a:pt x="230024" y="281754"/>
                  </a:lnTo>
                  <a:lnTo>
                    <a:pt x="227383" y="293575"/>
                  </a:lnTo>
                  <a:lnTo>
                    <a:pt x="223340" y="304783"/>
                  </a:lnTo>
                  <a:lnTo>
                    <a:pt x="217885" y="314777"/>
                  </a:lnTo>
                  <a:lnTo>
                    <a:pt x="211140" y="323347"/>
                  </a:lnTo>
                  <a:lnTo>
                    <a:pt x="203172" y="330609"/>
                  </a:lnTo>
                  <a:lnTo>
                    <a:pt x="193921" y="336810"/>
                  </a:lnTo>
                  <a:lnTo>
                    <a:pt x="183475" y="342200"/>
                  </a:lnTo>
                  <a:lnTo>
                    <a:pt x="172036" y="346670"/>
                  </a:lnTo>
                  <a:lnTo>
                    <a:pt x="159834" y="349777"/>
                  </a:lnTo>
                  <a:lnTo>
                    <a:pt x="147071" y="351387"/>
                  </a:lnTo>
                  <a:lnTo>
                    <a:pt x="133909" y="351655"/>
                  </a:lnTo>
                  <a:lnTo>
                    <a:pt x="120467" y="350848"/>
                  </a:lnTo>
                  <a:lnTo>
                    <a:pt x="106837" y="349231"/>
                  </a:lnTo>
                  <a:lnTo>
                    <a:pt x="93244" y="347028"/>
                  </a:lnTo>
                  <a:lnTo>
                    <a:pt x="80037" y="344412"/>
                  </a:lnTo>
                  <a:lnTo>
                    <a:pt x="67384" y="341509"/>
                  </a:lnTo>
                  <a:lnTo>
                    <a:pt x="55530" y="338369"/>
                  </a:lnTo>
                  <a:lnTo>
                    <a:pt x="43619" y="334564"/>
                  </a:lnTo>
                  <a:lnTo>
                    <a:pt x="29490" y="328643"/>
                  </a:lnTo>
                  <a:lnTo>
                    <a:pt x="9391" y="31818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77481" y="2843894"/>
              <a:ext cx="149608" cy="193390"/>
            </a:xfrm>
            <a:custGeom>
              <a:avLst/>
              <a:gdLst/>
              <a:ahLst/>
              <a:cxnLst/>
              <a:rect l="0" t="0" r="0" b="0"/>
              <a:pathLst>
                <a:path w="149608" h="193390">
                  <a:moveTo>
                    <a:pt x="2208" y="83028"/>
                  </a:moveTo>
                  <a:lnTo>
                    <a:pt x="13943" y="83095"/>
                  </a:lnTo>
                  <a:lnTo>
                    <a:pt x="25072" y="83735"/>
                  </a:lnTo>
                  <a:lnTo>
                    <a:pt x="36670" y="85023"/>
                  </a:lnTo>
                  <a:lnTo>
                    <a:pt x="48832" y="86537"/>
                  </a:lnTo>
                  <a:lnTo>
                    <a:pt x="61491" y="87557"/>
                  </a:lnTo>
                  <a:lnTo>
                    <a:pt x="74538" y="87712"/>
                  </a:lnTo>
                  <a:lnTo>
                    <a:pt x="87544" y="86812"/>
                  </a:lnTo>
                  <a:lnTo>
                    <a:pt x="99813" y="84677"/>
                  </a:lnTo>
                  <a:lnTo>
                    <a:pt x="111017" y="81343"/>
                  </a:lnTo>
                  <a:lnTo>
                    <a:pt x="121012" y="76832"/>
                  </a:lnTo>
                  <a:lnTo>
                    <a:pt x="129661" y="71062"/>
                  </a:lnTo>
                  <a:lnTo>
                    <a:pt x="137021" y="64115"/>
                  </a:lnTo>
                  <a:lnTo>
                    <a:pt x="142812" y="56351"/>
                  </a:lnTo>
                  <a:lnTo>
                    <a:pt x="146354" y="48302"/>
                  </a:lnTo>
                  <a:lnTo>
                    <a:pt x="147474" y="40298"/>
                  </a:lnTo>
                  <a:lnTo>
                    <a:pt x="146278" y="32469"/>
                  </a:lnTo>
                  <a:lnTo>
                    <a:pt x="142892" y="24832"/>
                  </a:lnTo>
                  <a:lnTo>
                    <a:pt x="137611" y="17376"/>
                  </a:lnTo>
                  <a:lnTo>
                    <a:pt x="130660" y="10555"/>
                  </a:lnTo>
                  <a:lnTo>
                    <a:pt x="122108" y="5259"/>
                  </a:lnTo>
                  <a:lnTo>
                    <a:pt x="112143" y="1847"/>
                  </a:lnTo>
                  <a:lnTo>
                    <a:pt x="101200" y="200"/>
                  </a:lnTo>
                  <a:lnTo>
                    <a:pt x="89864" y="0"/>
                  </a:lnTo>
                  <a:lnTo>
                    <a:pt x="78505" y="906"/>
                  </a:lnTo>
                  <a:lnTo>
                    <a:pt x="67439" y="2783"/>
                  </a:lnTo>
                  <a:lnTo>
                    <a:pt x="57007" y="5704"/>
                  </a:lnTo>
                  <a:lnTo>
                    <a:pt x="47331" y="9631"/>
                  </a:lnTo>
                  <a:lnTo>
                    <a:pt x="38511" y="14570"/>
                  </a:lnTo>
                  <a:lnTo>
                    <a:pt x="30724" y="20642"/>
                  </a:lnTo>
                  <a:lnTo>
                    <a:pt x="23965" y="27808"/>
                  </a:lnTo>
                  <a:lnTo>
                    <a:pt x="18085" y="36062"/>
                  </a:lnTo>
                  <a:lnTo>
                    <a:pt x="12893" y="45505"/>
                  </a:lnTo>
                  <a:lnTo>
                    <a:pt x="8220" y="56076"/>
                  </a:lnTo>
                  <a:lnTo>
                    <a:pt x="4249" y="67428"/>
                  </a:lnTo>
                  <a:lnTo>
                    <a:pt x="1486" y="79040"/>
                  </a:lnTo>
                  <a:lnTo>
                    <a:pt x="110" y="90589"/>
                  </a:lnTo>
                  <a:lnTo>
                    <a:pt x="0" y="101952"/>
                  </a:lnTo>
                  <a:lnTo>
                    <a:pt x="914" y="113115"/>
                  </a:lnTo>
                  <a:lnTo>
                    <a:pt x="2608" y="124101"/>
                  </a:lnTo>
                  <a:lnTo>
                    <a:pt x="5032" y="134783"/>
                  </a:lnTo>
                  <a:lnTo>
                    <a:pt x="8329" y="144891"/>
                  </a:lnTo>
                  <a:lnTo>
                    <a:pt x="12512" y="154318"/>
                  </a:lnTo>
                  <a:lnTo>
                    <a:pt x="17624" y="162954"/>
                  </a:lnTo>
                  <a:lnTo>
                    <a:pt x="23813" y="170610"/>
                  </a:lnTo>
                  <a:lnTo>
                    <a:pt x="31057" y="177273"/>
                  </a:lnTo>
                  <a:lnTo>
                    <a:pt x="39363" y="182918"/>
                  </a:lnTo>
                  <a:lnTo>
                    <a:pt x="48842" y="187419"/>
                  </a:lnTo>
                  <a:lnTo>
                    <a:pt x="59432" y="190810"/>
                  </a:lnTo>
                  <a:lnTo>
                    <a:pt x="70627" y="192935"/>
                  </a:lnTo>
                  <a:lnTo>
                    <a:pt x="81601" y="193389"/>
                  </a:lnTo>
                  <a:lnTo>
                    <a:pt x="91904" y="192104"/>
                  </a:lnTo>
                  <a:lnTo>
                    <a:pt x="101534" y="189418"/>
                  </a:lnTo>
                  <a:lnTo>
                    <a:pt x="111915" y="185525"/>
                  </a:lnTo>
                  <a:lnTo>
                    <a:pt x="126187" y="178967"/>
                  </a:lnTo>
                  <a:lnTo>
                    <a:pt x="149607" y="16725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58673" y="2642653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8678"/>
                  </a:lnTo>
                  <a:lnTo>
                    <a:pt x="0" y="21198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7"/>
                  </a:lnTo>
                  <a:lnTo>
                    <a:pt x="0" y="87479"/>
                  </a:lnTo>
                  <a:lnTo>
                    <a:pt x="4" y="104447"/>
                  </a:lnTo>
                  <a:lnTo>
                    <a:pt x="177" y="120600"/>
                  </a:lnTo>
                  <a:lnTo>
                    <a:pt x="826" y="135681"/>
                  </a:lnTo>
                  <a:lnTo>
                    <a:pt x="2074" y="149690"/>
                  </a:lnTo>
                  <a:lnTo>
                    <a:pt x="3727" y="163268"/>
                  </a:lnTo>
                  <a:lnTo>
                    <a:pt x="5375" y="177540"/>
                  </a:lnTo>
                  <a:lnTo>
                    <a:pt x="6783" y="193078"/>
                  </a:lnTo>
                  <a:lnTo>
                    <a:pt x="8049" y="209773"/>
                  </a:lnTo>
                  <a:lnTo>
                    <a:pt x="9505" y="227131"/>
                  </a:lnTo>
                  <a:lnTo>
                    <a:pt x="11332" y="244769"/>
                  </a:lnTo>
                  <a:lnTo>
                    <a:pt x="13389" y="262323"/>
                  </a:lnTo>
                  <a:lnTo>
                    <a:pt x="15317" y="279401"/>
                  </a:lnTo>
                  <a:lnTo>
                    <a:pt x="16911" y="295831"/>
                  </a:lnTo>
                  <a:lnTo>
                    <a:pt x="18136" y="311229"/>
                  </a:lnTo>
                  <a:lnTo>
                    <a:pt x="19166" y="326524"/>
                  </a:lnTo>
                  <a:lnTo>
                    <a:pt x="20088" y="34417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08748" y="2684766"/>
              <a:ext cx="18382" cy="347442"/>
            </a:xfrm>
            <a:custGeom>
              <a:avLst/>
              <a:gdLst/>
              <a:ahLst/>
              <a:cxnLst/>
              <a:rect l="0" t="0" r="0" b="0"/>
              <a:pathLst>
                <a:path w="18382" h="347442">
                  <a:moveTo>
                    <a:pt x="7853" y="0"/>
                  </a:moveTo>
                  <a:lnTo>
                    <a:pt x="7853" y="11802"/>
                  </a:lnTo>
                  <a:lnTo>
                    <a:pt x="7853" y="23571"/>
                  </a:lnTo>
                  <a:lnTo>
                    <a:pt x="7853" y="36462"/>
                  </a:lnTo>
                  <a:lnTo>
                    <a:pt x="7853" y="50310"/>
                  </a:lnTo>
                  <a:lnTo>
                    <a:pt x="7853" y="64638"/>
                  </a:lnTo>
                  <a:lnTo>
                    <a:pt x="7848" y="79103"/>
                  </a:lnTo>
                  <a:lnTo>
                    <a:pt x="7675" y="93380"/>
                  </a:lnTo>
                  <a:lnTo>
                    <a:pt x="7027" y="107108"/>
                  </a:lnTo>
                  <a:lnTo>
                    <a:pt x="5778" y="120162"/>
                  </a:lnTo>
                  <a:lnTo>
                    <a:pt x="4126" y="133080"/>
                  </a:lnTo>
                  <a:lnTo>
                    <a:pt x="2477" y="146898"/>
                  </a:lnTo>
                  <a:lnTo>
                    <a:pt x="1080" y="162118"/>
                  </a:lnTo>
                  <a:lnTo>
                    <a:pt x="159" y="178259"/>
                  </a:lnTo>
                  <a:lnTo>
                    <a:pt x="0" y="194180"/>
                  </a:lnTo>
                  <a:lnTo>
                    <a:pt x="670" y="209226"/>
                  </a:lnTo>
                  <a:lnTo>
                    <a:pt x="1918" y="223412"/>
                  </a:lnTo>
                  <a:lnTo>
                    <a:pt x="3287" y="237151"/>
                  </a:lnTo>
                  <a:lnTo>
                    <a:pt x="4503" y="250760"/>
                  </a:lnTo>
                  <a:lnTo>
                    <a:pt x="5639" y="264391"/>
                  </a:lnTo>
                  <a:lnTo>
                    <a:pt x="7007" y="278097"/>
                  </a:lnTo>
                  <a:lnTo>
                    <a:pt x="8775" y="291864"/>
                  </a:lnTo>
                  <a:lnTo>
                    <a:pt x="10803" y="305076"/>
                  </a:lnTo>
                  <a:lnTo>
                    <a:pt x="12923" y="317826"/>
                  </a:lnTo>
                  <a:lnTo>
                    <a:pt x="15324" y="331234"/>
                  </a:lnTo>
                  <a:lnTo>
                    <a:pt x="18381" y="34744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11316" y="2737409"/>
              <a:ext cx="189514" cy="73700"/>
            </a:xfrm>
            <a:custGeom>
              <a:avLst/>
              <a:gdLst/>
              <a:ahLst/>
              <a:cxnLst/>
              <a:rect l="0" t="0" r="0" b="0"/>
              <a:pathLst>
                <a:path w="189514" h="73700">
                  <a:moveTo>
                    <a:pt x="189513" y="73699"/>
                  </a:moveTo>
                  <a:lnTo>
                    <a:pt x="177777" y="67832"/>
                  </a:lnTo>
                  <a:lnTo>
                    <a:pt x="166649" y="62267"/>
                  </a:lnTo>
                  <a:lnTo>
                    <a:pt x="155050" y="56468"/>
                  </a:lnTo>
                  <a:lnTo>
                    <a:pt x="142889" y="50388"/>
                  </a:lnTo>
                  <a:lnTo>
                    <a:pt x="130229" y="44058"/>
                  </a:lnTo>
                  <a:lnTo>
                    <a:pt x="117178" y="37534"/>
                  </a:lnTo>
                  <a:lnTo>
                    <a:pt x="103999" y="31031"/>
                  </a:lnTo>
                  <a:lnTo>
                    <a:pt x="91082" y="24897"/>
                  </a:lnTo>
                  <a:lnTo>
                    <a:pt x="78619" y="19297"/>
                  </a:lnTo>
                  <a:lnTo>
                    <a:pt x="66500" y="14370"/>
                  </a:lnTo>
                  <a:lnTo>
                    <a:pt x="52894" y="9833"/>
                  </a:lnTo>
                  <a:lnTo>
                    <a:pt x="33257" y="5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38638" y="3832373"/>
            <a:ext cx="2251373" cy="512091"/>
            <a:chOff x="338638" y="3832373"/>
            <a:chExt cx="2251373" cy="512091"/>
          </a:xfrm>
        </p:grpSpPr>
        <p:sp>
          <p:nvSpPr>
            <p:cNvPr id="85" name="Freeform 84"/>
            <p:cNvSpPr/>
            <p:nvPr/>
          </p:nvSpPr>
          <p:spPr>
            <a:xfrm>
              <a:off x="338638" y="3895544"/>
              <a:ext cx="354410" cy="448920"/>
            </a:xfrm>
            <a:custGeom>
              <a:avLst/>
              <a:gdLst/>
              <a:ahLst/>
              <a:cxnLst/>
              <a:rect l="0" t="0" r="0" b="0"/>
              <a:pathLst>
                <a:path w="354410" h="448920">
                  <a:moveTo>
                    <a:pt x="145672" y="10528"/>
                  </a:moveTo>
                  <a:lnTo>
                    <a:pt x="136871" y="16463"/>
                  </a:lnTo>
                  <a:lnTo>
                    <a:pt x="128524" y="22667"/>
                  </a:lnTo>
                  <a:lnTo>
                    <a:pt x="119830" y="29759"/>
                  </a:lnTo>
                  <a:lnTo>
                    <a:pt x="110882" y="37526"/>
                  </a:lnTo>
                  <a:lnTo>
                    <a:pt x="102035" y="45524"/>
                  </a:lnTo>
                  <a:lnTo>
                    <a:pt x="93497" y="53466"/>
                  </a:lnTo>
                  <a:lnTo>
                    <a:pt x="85308" y="61240"/>
                  </a:lnTo>
                  <a:lnTo>
                    <a:pt x="77431" y="68833"/>
                  </a:lnTo>
                  <a:lnTo>
                    <a:pt x="69805" y="76279"/>
                  </a:lnTo>
                  <a:lnTo>
                    <a:pt x="62532" y="83940"/>
                  </a:lnTo>
                  <a:lnTo>
                    <a:pt x="55867" y="92462"/>
                  </a:lnTo>
                  <a:lnTo>
                    <a:pt x="49896" y="102129"/>
                  </a:lnTo>
                  <a:lnTo>
                    <a:pt x="44394" y="112895"/>
                  </a:lnTo>
                  <a:lnTo>
                    <a:pt x="38931" y="124572"/>
                  </a:lnTo>
                  <a:lnTo>
                    <a:pt x="33257" y="136943"/>
                  </a:lnTo>
                  <a:lnTo>
                    <a:pt x="27462" y="149655"/>
                  </a:lnTo>
                  <a:lnTo>
                    <a:pt x="21872" y="162255"/>
                  </a:lnTo>
                  <a:lnTo>
                    <a:pt x="16670" y="174507"/>
                  </a:lnTo>
                  <a:lnTo>
                    <a:pt x="12042" y="186528"/>
                  </a:lnTo>
                  <a:lnTo>
                    <a:pt x="8239" y="198673"/>
                  </a:lnTo>
                  <a:lnTo>
                    <a:pt x="5315" y="211144"/>
                  </a:lnTo>
                  <a:lnTo>
                    <a:pt x="3166" y="223978"/>
                  </a:lnTo>
                  <a:lnTo>
                    <a:pt x="1633" y="237135"/>
                  </a:lnTo>
                  <a:lnTo>
                    <a:pt x="566" y="250550"/>
                  </a:lnTo>
                  <a:lnTo>
                    <a:pt x="0" y="264323"/>
                  </a:lnTo>
                  <a:lnTo>
                    <a:pt x="144" y="278708"/>
                  </a:lnTo>
                  <a:lnTo>
                    <a:pt x="1054" y="293784"/>
                  </a:lnTo>
                  <a:lnTo>
                    <a:pt x="2649" y="309162"/>
                  </a:lnTo>
                  <a:lnTo>
                    <a:pt x="4790" y="324106"/>
                  </a:lnTo>
                  <a:lnTo>
                    <a:pt x="7346" y="338225"/>
                  </a:lnTo>
                  <a:lnTo>
                    <a:pt x="10367" y="351315"/>
                  </a:lnTo>
                  <a:lnTo>
                    <a:pt x="14073" y="363188"/>
                  </a:lnTo>
                  <a:lnTo>
                    <a:pt x="18529" y="373876"/>
                  </a:lnTo>
                  <a:lnTo>
                    <a:pt x="23657" y="383562"/>
                  </a:lnTo>
                  <a:lnTo>
                    <a:pt x="29324" y="392470"/>
                  </a:lnTo>
                  <a:lnTo>
                    <a:pt x="35400" y="400799"/>
                  </a:lnTo>
                  <a:lnTo>
                    <a:pt x="41938" y="408548"/>
                  </a:lnTo>
                  <a:lnTo>
                    <a:pt x="49158" y="415534"/>
                  </a:lnTo>
                  <a:lnTo>
                    <a:pt x="57132" y="421717"/>
                  </a:lnTo>
                  <a:lnTo>
                    <a:pt x="65944" y="427191"/>
                  </a:lnTo>
                  <a:lnTo>
                    <a:pt x="75770" y="432103"/>
                  </a:lnTo>
                  <a:lnTo>
                    <a:pt x="86606" y="436588"/>
                  </a:lnTo>
                  <a:lnTo>
                    <a:pt x="98306" y="440602"/>
                  </a:lnTo>
                  <a:lnTo>
                    <a:pt x="110685" y="443924"/>
                  </a:lnTo>
                  <a:lnTo>
                    <a:pt x="123561" y="446489"/>
                  </a:lnTo>
                  <a:lnTo>
                    <a:pt x="136631" y="448212"/>
                  </a:lnTo>
                  <a:lnTo>
                    <a:pt x="149478" y="448919"/>
                  </a:lnTo>
                  <a:lnTo>
                    <a:pt x="161899" y="448610"/>
                  </a:lnTo>
                  <a:lnTo>
                    <a:pt x="174036" y="447267"/>
                  </a:lnTo>
                  <a:lnTo>
                    <a:pt x="186259" y="444770"/>
                  </a:lnTo>
                  <a:lnTo>
                    <a:pt x="198773" y="441165"/>
                  </a:lnTo>
                  <a:lnTo>
                    <a:pt x="211297" y="436627"/>
                  </a:lnTo>
                  <a:lnTo>
                    <a:pt x="223181" y="431364"/>
                  </a:lnTo>
                  <a:lnTo>
                    <a:pt x="234105" y="425562"/>
                  </a:lnTo>
                  <a:lnTo>
                    <a:pt x="244237" y="419210"/>
                  </a:lnTo>
                  <a:lnTo>
                    <a:pt x="254036" y="412115"/>
                  </a:lnTo>
                  <a:lnTo>
                    <a:pt x="263810" y="404234"/>
                  </a:lnTo>
                  <a:lnTo>
                    <a:pt x="273527" y="395824"/>
                  </a:lnTo>
                  <a:lnTo>
                    <a:pt x="282913" y="387332"/>
                  </a:lnTo>
                  <a:lnTo>
                    <a:pt x="291823" y="379019"/>
                  </a:lnTo>
                  <a:lnTo>
                    <a:pt x="300266" y="370641"/>
                  </a:lnTo>
                  <a:lnTo>
                    <a:pt x="308316" y="361570"/>
                  </a:lnTo>
                  <a:lnTo>
                    <a:pt x="316058" y="351507"/>
                  </a:lnTo>
                  <a:lnTo>
                    <a:pt x="323410" y="340628"/>
                  </a:lnTo>
                  <a:lnTo>
                    <a:pt x="330128" y="329401"/>
                  </a:lnTo>
                  <a:lnTo>
                    <a:pt x="336125" y="318133"/>
                  </a:lnTo>
                  <a:lnTo>
                    <a:pt x="341305" y="306634"/>
                  </a:lnTo>
                  <a:lnTo>
                    <a:pt x="345487" y="294323"/>
                  </a:lnTo>
                  <a:lnTo>
                    <a:pt x="348669" y="280934"/>
                  </a:lnTo>
                  <a:lnTo>
                    <a:pt x="350993" y="266671"/>
                  </a:lnTo>
                  <a:lnTo>
                    <a:pt x="352644" y="252019"/>
                  </a:lnTo>
                  <a:lnTo>
                    <a:pt x="353790" y="237308"/>
                  </a:lnTo>
                  <a:lnTo>
                    <a:pt x="354409" y="222684"/>
                  </a:lnTo>
                  <a:lnTo>
                    <a:pt x="354301" y="208186"/>
                  </a:lnTo>
                  <a:lnTo>
                    <a:pt x="353414" y="193811"/>
                  </a:lnTo>
                  <a:lnTo>
                    <a:pt x="351835" y="179701"/>
                  </a:lnTo>
                  <a:lnTo>
                    <a:pt x="349705" y="166140"/>
                  </a:lnTo>
                  <a:lnTo>
                    <a:pt x="347156" y="153236"/>
                  </a:lnTo>
                  <a:lnTo>
                    <a:pt x="344139" y="140942"/>
                  </a:lnTo>
                  <a:lnTo>
                    <a:pt x="340436" y="129146"/>
                  </a:lnTo>
                  <a:lnTo>
                    <a:pt x="335982" y="117727"/>
                  </a:lnTo>
                  <a:lnTo>
                    <a:pt x="330856" y="106583"/>
                  </a:lnTo>
                  <a:lnTo>
                    <a:pt x="325190" y="95632"/>
                  </a:lnTo>
                  <a:lnTo>
                    <a:pt x="319114" y="84821"/>
                  </a:lnTo>
                  <a:lnTo>
                    <a:pt x="312577" y="74272"/>
                  </a:lnTo>
                  <a:lnTo>
                    <a:pt x="305357" y="64261"/>
                  </a:lnTo>
                  <a:lnTo>
                    <a:pt x="297388" y="54902"/>
                  </a:lnTo>
                  <a:lnTo>
                    <a:pt x="288749" y="46313"/>
                  </a:lnTo>
                  <a:lnTo>
                    <a:pt x="279571" y="38691"/>
                  </a:lnTo>
                  <a:lnTo>
                    <a:pt x="269989" y="32045"/>
                  </a:lnTo>
                  <a:lnTo>
                    <a:pt x="260114" y="26243"/>
                  </a:lnTo>
                  <a:lnTo>
                    <a:pt x="250032" y="21104"/>
                  </a:lnTo>
                  <a:lnTo>
                    <a:pt x="239816" y="16462"/>
                  </a:lnTo>
                  <a:lnTo>
                    <a:pt x="229773" y="12329"/>
                  </a:lnTo>
                  <a:lnTo>
                    <a:pt x="219357" y="8484"/>
                  </a:lnTo>
                  <a:lnTo>
                    <a:pt x="206536" y="4586"/>
                  </a:lnTo>
                  <a:lnTo>
                    <a:pt x="18778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9252" y="3863958"/>
              <a:ext cx="36199" cy="326385"/>
            </a:xfrm>
            <a:custGeom>
              <a:avLst/>
              <a:gdLst/>
              <a:ahLst/>
              <a:cxnLst/>
              <a:rect l="0" t="0" r="0" b="0"/>
              <a:pathLst>
                <a:path w="36199" h="326385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6" y="66290"/>
                  </a:lnTo>
                  <a:lnTo>
                    <a:pt x="2146" y="83261"/>
                  </a:lnTo>
                  <a:lnTo>
                    <a:pt x="3003" y="101189"/>
                  </a:lnTo>
                  <a:lnTo>
                    <a:pt x="4178" y="119510"/>
                  </a:lnTo>
                  <a:lnTo>
                    <a:pt x="5817" y="137863"/>
                  </a:lnTo>
                  <a:lnTo>
                    <a:pt x="7917" y="156098"/>
                  </a:lnTo>
                  <a:lnTo>
                    <a:pt x="10406" y="174181"/>
                  </a:lnTo>
                  <a:lnTo>
                    <a:pt x="13194" y="192123"/>
                  </a:lnTo>
                  <a:lnTo>
                    <a:pt x="16202" y="209953"/>
                  </a:lnTo>
                  <a:lnTo>
                    <a:pt x="19368" y="227697"/>
                  </a:lnTo>
                  <a:lnTo>
                    <a:pt x="22638" y="245362"/>
                  </a:lnTo>
                  <a:lnTo>
                    <a:pt x="25828" y="262401"/>
                  </a:lnTo>
                  <a:lnTo>
                    <a:pt x="28929" y="279500"/>
                  </a:lnTo>
                  <a:lnTo>
                    <a:pt x="32212" y="299280"/>
                  </a:lnTo>
                  <a:lnTo>
                    <a:pt x="36198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9637" y="399030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778" y="2934"/>
                  </a:lnTo>
                  <a:lnTo>
                    <a:pt x="166649" y="5716"/>
                  </a:lnTo>
                  <a:lnTo>
                    <a:pt x="155050" y="8611"/>
                  </a:lnTo>
                  <a:lnTo>
                    <a:pt x="142889" y="11479"/>
                  </a:lnTo>
                  <a:lnTo>
                    <a:pt x="130229" y="13995"/>
                  </a:lnTo>
                  <a:lnTo>
                    <a:pt x="117173" y="16011"/>
                  </a:lnTo>
                  <a:lnTo>
                    <a:pt x="103821" y="17696"/>
                  </a:lnTo>
                  <a:lnTo>
                    <a:pt x="90256" y="19439"/>
                  </a:lnTo>
                  <a:lnTo>
                    <a:pt x="76550" y="21465"/>
                  </a:lnTo>
                  <a:lnTo>
                    <a:pt x="62970" y="23866"/>
                  </a:lnTo>
                  <a:lnTo>
                    <a:pt x="48440" y="27021"/>
                  </a:lnTo>
                  <a:lnTo>
                    <a:pt x="29447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00207" y="3832373"/>
              <a:ext cx="315856" cy="324959"/>
            </a:xfrm>
            <a:custGeom>
              <a:avLst/>
              <a:gdLst/>
              <a:ahLst/>
              <a:cxnLst/>
              <a:rect l="0" t="0" r="0" b="0"/>
              <a:pathLst>
                <a:path w="315856" h="324959">
                  <a:moveTo>
                    <a:pt x="0" y="0"/>
                  </a:moveTo>
                  <a:lnTo>
                    <a:pt x="67" y="11734"/>
                  </a:lnTo>
                  <a:lnTo>
                    <a:pt x="707" y="22864"/>
                  </a:lnTo>
                  <a:lnTo>
                    <a:pt x="2004" y="34466"/>
                  </a:lnTo>
                  <a:lnTo>
                    <a:pt x="3863" y="46800"/>
                  </a:lnTo>
                  <a:lnTo>
                    <a:pt x="6180" y="60109"/>
                  </a:lnTo>
                  <a:lnTo>
                    <a:pt x="8842" y="74414"/>
                  </a:lnTo>
                  <a:lnTo>
                    <a:pt x="11593" y="89419"/>
                  </a:lnTo>
                  <a:lnTo>
                    <a:pt x="14051" y="104632"/>
                  </a:lnTo>
                  <a:lnTo>
                    <a:pt x="16038" y="119754"/>
                  </a:lnTo>
                  <a:lnTo>
                    <a:pt x="17709" y="134839"/>
                  </a:lnTo>
                  <a:lnTo>
                    <a:pt x="19445" y="150185"/>
                  </a:lnTo>
                  <a:lnTo>
                    <a:pt x="21468" y="165951"/>
                  </a:lnTo>
                  <a:lnTo>
                    <a:pt x="23828" y="181979"/>
                  </a:lnTo>
                  <a:lnTo>
                    <a:pt x="26492" y="197901"/>
                  </a:lnTo>
                  <a:lnTo>
                    <a:pt x="29394" y="213503"/>
                  </a:lnTo>
                  <a:lnTo>
                    <a:pt x="32308" y="228743"/>
                  </a:lnTo>
                  <a:lnTo>
                    <a:pt x="34879" y="243663"/>
                  </a:lnTo>
                  <a:lnTo>
                    <a:pt x="36941" y="258330"/>
                  </a:lnTo>
                  <a:lnTo>
                    <a:pt x="38663" y="272806"/>
                  </a:lnTo>
                  <a:lnTo>
                    <a:pt x="40433" y="287146"/>
                  </a:lnTo>
                  <a:lnTo>
                    <a:pt x="42453" y="301285"/>
                  </a:lnTo>
                  <a:lnTo>
                    <a:pt x="43889" y="311543"/>
                  </a:lnTo>
                  <a:lnTo>
                    <a:pt x="43996" y="313652"/>
                  </a:lnTo>
                  <a:lnTo>
                    <a:pt x="43634" y="309587"/>
                  </a:lnTo>
                  <a:lnTo>
                    <a:pt x="43236" y="301694"/>
                  </a:lnTo>
                  <a:lnTo>
                    <a:pt x="42915" y="291486"/>
                  </a:lnTo>
                  <a:lnTo>
                    <a:pt x="42845" y="280032"/>
                  </a:lnTo>
                  <a:lnTo>
                    <a:pt x="43320" y="268182"/>
                  </a:lnTo>
                  <a:lnTo>
                    <a:pt x="44461" y="256398"/>
                  </a:lnTo>
                  <a:lnTo>
                    <a:pt x="46548" y="245175"/>
                  </a:lnTo>
                  <a:lnTo>
                    <a:pt x="50084" y="235151"/>
                  </a:lnTo>
                  <a:lnTo>
                    <a:pt x="55203" y="226566"/>
                  </a:lnTo>
                  <a:lnTo>
                    <a:pt x="61574" y="219799"/>
                  </a:lnTo>
                  <a:lnTo>
                    <a:pt x="68605" y="215524"/>
                  </a:lnTo>
                  <a:lnTo>
                    <a:pt x="75887" y="213876"/>
                  </a:lnTo>
                  <a:lnTo>
                    <a:pt x="83213" y="214700"/>
                  </a:lnTo>
                  <a:lnTo>
                    <a:pt x="90504" y="217829"/>
                  </a:lnTo>
                  <a:lnTo>
                    <a:pt x="97734" y="222928"/>
                  </a:lnTo>
                  <a:lnTo>
                    <a:pt x="104740" y="229586"/>
                  </a:lnTo>
                  <a:lnTo>
                    <a:pt x="111225" y="237408"/>
                  </a:lnTo>
                  <a:lnTo>
                    <a:pt x="117076" y="246070"/>
                  </a:lnTo>
                  <a:lnTo>
                    <a:pt x="122498" y="255323"/>
                  </a:lnTo>
                  <a:lnTo>
                    <a:pt x="127907" y="264987"/>
                  </a:lnTo>
                  <a:lnTo>
                    <a:pt x="133544" y="274931"/>
                  </a:lnTo>
                  <a:lnTo>
                    <a:pt x="139315" y="285066"/>
                  </a:lnTo>
                  <a:lnTo>
                    <a:pt x="144889" y="295331"/>
                  </a:lnTo>
                  <a:lnTo>
                    <a:pt x="150068" y="305605"/>
                  </a:lnTo>
                  <a:lnTo>
                    <a:pt x="154232" y="313101"/>
                  </a:lnTo>
                  <a:lnTo>
                    <a:pt x="156693" y="314377"/>
                  </a:lnTo>
                  <a:lnTo>
                    <a:pt x="157846" y="310495"/>
                  </a:lnTo>
                  <a:lnTo>
                    <a:pt x="158613" y="303443"/>
                  </a:lnTo>
                  <a:lnTo>
                    <a:pt x="159998" y="295047"/>
                  </a:lnTo>
                  <a:lnTo>
                    <a:pt x="162473" y="286372"/>
                  </a:lnTo>
                  <a:lnTo>
                    <a:pt x="166393" y="278038"/>
                  </a:lnTo>
                  <a:lnTo>
                    <a:pt x="172206" y="270482"/>
                  </a:lnTo>
                  <a:lnTo>
                    <a:pt x="179957" y="263831"/>
                  </a:lnTo>
                  <a:lnTo>
                    <a:pt x="189224" y="258000"/>
                  </a:lnTo>
                  <a:lnTo>
                    <a:pt x="199342" y="252829"/>
                  </a:lnTo>
                  <a:lnTo>
                    <a:pt x="209840" y="248151"/>
                  </a:lnTo>
                  <a:lnTo>
                    <a:pt x="220307" y="243666"/>
                  </a:lnTo>
                  <a:lnTo>
                    <a:pt x="230327" y="238959"/>
                  </a:lnTo>
                  <a:lnTo>
                    <a:pt x="239729" y="233822"/>
                  </a:lnTo>
                  <a:lnTo>
                    <a:pt x="248532" y="228236"/>
                  </a:lnTo>
                  <a:lnTo>
                    <a:pt x="256839" y="222260"/>
                  </a:lnTo>
                  <a:lnTo>
                    <a:pt x="264751" y="215977"/>
                  </a:lnTo>
                  <a:lnTo>
                    <a:pt x="271881" y="209300"/>
                  </a:lnTo>
                  <a:lnTo>
                    <a:pt x="277386" y="201986"/>
                  </a:lnTo>
                  <a:lnTo>
                    <a:pt x="280929" y="193964"/>
                  </a:lnTo>
                  <a:lnTo>
                    <a:pt x="282324" y="185629"/>
                  </a:lnTo>
                  <a:lnTo>
                    <a:pt x="281291" y="177720"/>
                  </a:lnTo>
                  <a:lnTo>
                    <a:pt x="277921" y="170635"/>
                  </a:lnTo>
                  <a:lnTo>
                    <a:pt x="272421" y="164744"/>
                  </a:lnTo>
                  <a:lnTo>
                    <a:pt x="264925" y="160544"/>
                  </a:lnTo>
                  <a:lnTo>
                    <a:pt x="255713" y="158140"/>
                  </a:lnTo>
                  <a:lnTo>
                    <a:pt x="245464" y="157646"/>
                  </a:lnTo>
                  <a:lnTo>
                    <a:pt x="235134" y="159351"/>
                  </a:lnTo>
                  <a:lnTo>
                    <a:pt x="225272" y="163201"/>
                  </a:lnTo>
                  <a:lnTo>
                    <a:pt x="216196" y="168868"/>
                  </a:lnTo>
                  <a:lnTo>
                    <a:pt x="208173" y="175950"/>
                  </a:lnTo>
                  <a:lnTo>
                    <a:pt x="201227" y="184084"/>
                  </a:lnTo>
                  <a:lnTo>
                    <a:pt x="195375" y="193136"/>
                  </a:lnTo>
                  <a:lnTo>
                    <a:pt x="190727" y="203188"/>
                  </a:lnTo>
                  <a:lnTo>
                    <a:pt x="187234" y="214203"/>
                  </a:lnTo>
                  <a:lnTo>
                    <a:pt x="185038" y="225870"/>
                  </a:lnTo>
                  <a:lnTo>
                    <a:pt x="184536" y="237701"/>
                  </a:lnTo>
                  <a:lnTo>
                    <a:pt x="185793" y="249396"/>
                  </a:lnTo>
                  <a:lnTo>
                    <a:pt x="188585" y="260689"/>
                  </a:lnTo>
                  <a:lnTo>
                    <a:pt x="192593" y="271274"/>
                  </a:lnTo>
                  <a:lnTo>
                    <a:pt x="197513" y="281058"/>
                  </a:lnTo>
                  <a:lnTo>
                    <a:pt x="203255" y="290119"/>
                  </a:lnTo>
                  <a:lnTo>
                    <a:pt x="209933" y="298600"/>
                  </a:lnTo>
                  <a:lnTo>
                    <a:pt x="217539" y="306629"/>
                  </a:lnTo>
                  <a:lnTo>
                    <a:pt x="226103" y="313837"/>
                  </a:lnTo>
                  <a:lnTo>
                    <a:pt x="235762" y="319394"/>
                  </a:lnTo>
                  <a:lnTo>
                    <a:pt x="246476" y="322981"/>
                  </a:lnTo>
                  <a:lnTo>
                    <a:pt x="257858" y="324716"/>
                  </a:lnTo>
                  <a:lnTo>
                    <a:pt x="270586" y="324958"/>
                  </a:lnTo>
                  <a:lnTo>
                    <a:pt x="288012" y="322607"/>
                  </a:lnTo>
                  <a:lnTo>
                    <a:pt x="315855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47647" y="3927129"/>
              <a:ext cx="136872" cy="235615"/>
            </a:xfrm>
            <a:custGeom>
              <a:avLst/>
              <a:gdLst/>
              <a:ahLst/>
              <a:cxnLst/>
              <a:rect l="0" t="0" r="0" b="0"/>
              <a:pathLst>
                <a:path w="136872" h="235615">
                  <a:moveTo>
                    <a:pt x="0" y="147399"/>
                  </a:moveTo>
                  <a:lnTo>
                    <a:pt x="5801" y="156200"/>
                  </a:lnTo>
                  <a:lnTo>
                    <a:pt x="10725" y="164547"/>
                  </a:lnTo>
                  <a:lnTo>
                    <a:pt x="15228" y="173245"/>
                  </a:lnTo>
                  <a:lnTo>
                    <a:pt x="19449" y="182367"/>
                  </a:lnTo>
                  <a:lnTo>
                    <a:pt x="23462" y="191861"/>
                  </a:lnTo>
                  <a:lnTo>
                    <a:pt x="27328" y="201649"/>
                  </a:lnTo>
                  <a:lnTo>
                    <a:pt x="31253" y="211490"/>
                  </a:lnTo>
                  <a:lnTo>
                    <a:pt x="35577" y="221016"/>
                  </a:lnTo>
                  <a:lnTo>
                    <a:pt x="40433" y="229971"/>
                  </a:lnTo>
                  <a:lnTo>
                    <a:pt x="45089" y="235614"/>
                  </a:lnTo>
                  <a:lnTo>
                    <a:pt x="48079" y="235244"/>
                  </a:lnTo>
                  <a:lnTo>
                    <a:pt x="48916" y="230923"/>
                  </a:lnTo>
                  <a:lnTo>
                    <a:pt x="48120" y="224308"/>
                  </a:lnTo>
                  <a:lnTo>
                    <a:pt x="46281" y="216297"/>
                  </a:lnTo>
                  <a:lnTo>
                    <a:pt x="43806" y="207406"/>
                  </a:lnTo>
                  <a:lnTo>
                    <a:pt x="40944" y="197950"/>
                  </a:lnTo>
                  <a:lnTo>
                    <a:pt x="37845" y="188127"/>
                  </a:lnTo>
                  <a:lnTo>
                    <a:pt x="34599" y="178065"/>
                  </a:lnTo>
                  <a:lnTo>
                    <a:pt x="31260" y="167845"/>
                  </a:lnTo>
                  <a:lnTo>
                    <a:pt x="27862" y="157521"/>
                  </a:lnTo>
                  <a:lnTo>
                    <a:pt x="24429" y="147124"/>
                  </a:lnTo>
                  <a:lnTo>
                    <a:pt x="21141" y="136514"/>
                  </a:lnTo>
                  <a:lnTo>
                    <a:pt x="18311" y="125397"/>
                  </a:lnTo>
                  <a:lnTo>
                    <a:pt x="16085" y="113660"/>
                  </a:lnTo>
                  <a:lnTo>
                    <a:pt x="14760" y="101504"/>
                  </a:lnTo>
                  <a:lnTo>
                    <a:pt x="14853" y="89346"/>
                  </a:lnTo>
                  <a:lnTo>
                    <a:pt x="16512" y="77431"/>
                  </a:lnTo>
                  <a:lnTo>
                    <a:pt x="19576" y="65991"/>
                  </a:lnTo>
                  <a:lnTo>
                    <a:pt x="23767" y="55308"/>
                  </a:lnTo>
                  <a:lnTo>
                    <a:pt x="28819" y="45463"/>
                  </a:lnTo>
                  <a:lnTo>
                    <a:pt x="34989" y="36529"/>
                  </a:lnTo>
                  <a:lnTo>
                    <a:pt x="43018" y="28668"/>
                  </a:lnTo>
                  <a:lnTo>
                    <a:pt x="53154" y="21864"/>
                  </a:lnTo>
                  <a:lnTo>
                    <a:pt x="65011" y="16105"/>
                  </a:lnTo>
                  <a:lnTo>
                    <a:pt x="79310" y="10911"/>
                  </a:lnTo>
                  <a:lnTo>
                    <a:pt x="100663" y="582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58446" y="3953613"/>
              <a:ext cx="162985" cy="185024"/>
            </a:xfrm>
            <a:custGeom>
              <a:avLst/>
              <a:gdLst/>
              <a:ahLst/>
              <a:cxnLst/>
              <a:rect l="0" t="0" r="0" b="0"/>
              <a:pathLst>
                <a:path w="162985" h="185024">
                  <a:moveTo>
                    <a:pt x="131398" y="15630"/>
                  </a:moveTo>
                  <a:lnTo>
                    <a:pt x="122530" y="9897"/>
                  </a:lnTo>
                  <a:lnTo>
                    <a:pt x="113543" y="5613"/>
                  </a:lnTo>
                  <a:lnTo>
                    <a:pt x="103552" y="2416"/>
                  </a:lnTo>
                  <a:lnTo>
                    <a:pt x="92744" y="401"/>
                  </a:lnTo>
                  <a:lnTo>
                    <a:pt x="81581" y="0"/>
                  </a:lnTo>
                  <a:lnTo>
                    <a:pt x="70381" y="1316"/>
                  </a:lnTo>
                  <a:lnTo>
                    <a:pt x="59441" y="4311"/>
                  </a:lnTo>
                  <a:lnTo>
                    <a:pt x="49105" y="8984"/>
                  </a:lnTo>
                  <a:lnTo>
                    <a:pt x="39497" y="15162"/>
                  </a:lnTo>
                  <a:lnTo>
                    <a:pt x="30726" y="22563"/>
                  </a:lnTo>
                  <a:lnTo>
                    <a:pt x="22973" y="30892"/>
                  </a:lnTo>
                  <a:lnTo>
                    <a:pt x="16242" y="39907"/>
                  </a:lnTo>
                  <a:lnTo>
                    <a:pt x="10550" y="49738"/>
                  </a:lnTo>
                  <a:lnTo>
                    <a:pt x="6017" y="60854"/>
                  </a:lnTo>
                  <a:lnTo>
                    <a:pt x="2604" y="73400"/>
                  </a:lnTo>
                  <a:lnTo>
                    <a:pt x="464" y="86911"/>
                  </a:lnTo>
                  <a:lnTo>
                    <a:pt x="0" y="100519"/>
                  </a:lnTo>
                  <a:lnTo>
                    <a:pt x="1282" y="113703"/>
                  </a:lnTo>
                  <a:lnTo>
                    <a:pt x="4092" y="126147"/>
                  </a:lnTo>
                  <a:lnTo>
                    <a:pt x="8112" y="137578"/>
                  </a:lnTo>
                  <a:lnTo>
                    <a:pt x="13041" y="147962"/>
                  </a:lnTo>
                  <a:lnTo>
                    <a:pt x="18788" y="157272"/>
                  </a:lnTo>
                  <a:lnTo>
                    <a:pt x="25470" y="165396"/>
                  </a:lnTo>
                  <a:lnTo>
                    <a:pt x="33073" y="172375"/>
                  </a:lnTo>
                  <a:lnTo>
                    <a:pt x="41466" y="178065"/>
                  </a:lnTo>
                  <a:lnTo>
                    <a:pt x="50477" y="182065"/>
                  </a:lnTo>
                  <a:lnTo>
                    <a:pt x="59948" y="184311"/>
                  </a:lnTo>
                  <a:lnTo>
                    <a:pt x="69749" y="185023"/>
                  </a:lnTo>
                  <a:lnTo>
                    <a:pt x="79781" y="184522"/>
                  </a:lnTo>
                  <a:lnTo>
                    <a:pt x="89969" y="183109"/>
                  </a:lnTo>
                  <a:lnTo>
                    <a:pt x="100097" y="180875"/>
                  </a:lnTo>
                  <a:lnTo>
                    <a:pt x="109825" y="177706"/>
                  </a:lnTo>
                  <a:lnTo>
                    <a:pt x="118993" y="173618"/>
                  </a:lnTo>
                  <a:lnTo>
                    <a:pt x="127511" y="168860"/>
                  </a:lnTo>
                  <a:lnTo>
                    <a:pt x="136207" y="163261"/>
                  </a:lnTo>
                  <a:lnTo>
                    <a:pt x="146961" y="155213"/>
                  </a:lnTo>
                  <a:lnTo>
                    <a:pt x="162984" y="14197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74072" y="3895544"/>
              <a:ext cx="105286" cy="199293"/>
            </a:xfrm>
            <a:custGeom>
              <a:avLst/>
              <a:gdLst/>
              <a:ahLst/>
              <a:cxnLst/>
              <a:rect l="0" t="0" r="0" b="0"/>
              <a:pathLst>
                <a:path w="105286" h="199293">
                  <a:moveTo>
                    <a:pt x="0" y="94756"/>
                  </a:moveTo>
                  <a:lnTo>
                    <a:pt x="2934" y="106424"/>
                  </a:lnTo>
                  <a:lnTo>
                    <a:pt x="5716" y="116913"/>
                  </a:lnTo>
                  <a:lnTo>
                    <a:pt x="8620" y="127214"/>
                  </a:lnTo>
                  <a:lnTo>
                    <a:pt x="11833" y="137516"/>
                  </a:lnTo>
                  <a:lnTo>
                    <a:pt x="15646" y="147859"/>
                  </a:lnTo>
                  <a:lnTo>
                    <a:pt x="20159" y="158249"/>
                  </a:lnTo>
                  <a:lnTo>
                    <a:pt x="25150" y="168678"/>
                  </a:lnTo>
                  <a:lnTo>
                    <a:pt x="30190" y="179135"/>
                  </a:lnTo>
                  <a:lnTo>
                    <a:pt x="34999" y="189542"/>
                  </a:lnTo>
                  <a:lnTo>
                    <a:pt x="38728" y="197302"/>
                  </a:lnTo>
                  <a:lnTo>
                    <a:pt x="40345" y="199292"/>
                  </a:lnTo>
                  <a:lnTo>
                    <a:pt x="40112" y="196696"/>
                  </a:lnTo>
                  <a:lnTo>
                    <a:pt x="38636" y="191148"/>
                  </a:lnTo>
                  <a:lnTo>
                    <a:pt x="36388" y="183765"/>
                  </a:lnTo>
                  <a:lnTo>
                    <a:pt x="33669" y="175243"/>
                  </a:lnTo>
                  <a:lnTo>
                    <a:pt x="30660" y="166006"/>
                  </a:lnTo>
                  <a:lnTo>
                    <a:pt x="27472" y="156316"/>
                  </a:lnTo>
                  <a:lnTo>
                    <a:pt x="24175" y="146331"/>
                  </a:lnTo>
                  <a:lnTo>
                    <a:pt x="20973" y="135989"/>
                  </a:lnTo>
                  <a:lnTo>
                    <a:pt x="18201" y="125050"/>
                  </a:lnTo>
                  <a:lnTo>
                    <a:pt x="16012" y="113429"/>
                  </a:lnTo>
                  <a:lnTo>
                    <a:pt x="14712" y="101352"/>
                  </a:lnTo>
                  <a:lnTo>
                    <a:pt x="14821" y="89244"/>
                  </a:lnTo>
                  <a:lnTo>
                    <a:pt x="16491" y="77363"/>
                  </a:lnTo>
                  <a:lnTo>
                    <a:pt x="19562" y="65945"/>
                  </a:lnTo>
                  <a:lnTo>
                    <a:pt x="23757" y="55278"/>
                  </a:lnTo>
                  <a:lnTo>
                    <a:pt x="28804" y="45442"/>
                  </a:lnTo>
                  <a:lnTo>
                    <a:pt x="34630" y="36516"/>
                  </a:lnTo>
                  <a:lnTo>
                    <a:pt x="41364" y="28658"/>
                  </a:lnTo>
                  <a:lnTo>
                    <a:pt x="48998" y="21856"/>
                  </a:lnTo>
                  <a:lnTo>
                    <a:pt x="57332" y="16101"/>
                  </a:lnTo>
                  <a:lnTo>
                    <a:pt x="67077" y="10908"/>
                  </a:lnTo>
                  <a:lnTo>
                    <a:pt x="81322" y="58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10648" y="3916601"/>
              <a:ext cx="131256" cy="166704"/>
            </a:xfrm>
            <a:custGeom>
              <a:avLst/>
              <a:gdLst/>
              <a:ahLst/>
              <a:cxnLst/>
              <a:rect l="0" t="0" r="0" b="0"/>
              <a:pathLst>
                <a:path w="131256" h="166704">
                  <a:moveTo>
                    <a:pt x="73994" y="0"/>
                  </a:moveTo>
                  <a:lnTo>
                    <a:pt x="62326" y="3000"/>
                  </a:lnTo>
                  <a:lnTo>
                    <a:pt x="51837" y="6423"/>
                  </a:lnTo>
                  <a:lnTo>
                    <a:pt x="41545" y="10628"/>
                  </a:lnTo>
                  <a:lnTo>
                    <a:pt x="31589" y="15874"/>
                  </a:lnTo>
                  <a:lnTo>
                    <a:pt x="22542" y="22651"/>
                  </a:lnTo>
                  <a:lnTo>
                    <a:pt x="14668" y="31084"/>
                  </a:lnTo>
                  <a:lnTo>
                    <a:pt x="8236" y="40824"/>
                  </a:lnTo>
                  <a:lnTo>
                    <a:pt x="3668" y="51268"/>
                  </a:lnTo>
                  <a:lnTo>
                    <a:pt x="1007" y="61990"/>
                  </a:lnTo>
                  <a:lnTo>
                    <a:pt x="0" y="72780"/>
                  </a:lnTo>
                  <a:lnTo>
                    <a:pt x="296" y="83550"/>
                  </a:lnTo>
                  <a:lnTo>
                    <a:pt x="1567" y="94267"/>
                  </a:lnTo>
                  <a:lnTo>
                    <a:pt x="3705" y="104769"/>
                  </a:lnTo>
                  <a:lnTo>
                    <a:pt x="6809" y="114754"/>
                  </a:lnTo>
                  <a:lnTo>
                    <a:pt x="10862" y="124103"/>
                  </a:lnTo>
                  <a:lnTo>
                    <a:pt x="15887" y="132858"/>
                  </a:lnTo>
                  <a:lnTo>
                    <a:pt x="22017" y="141124"/>
                  </a:lnTo>
                  <a:lnTo>
                    <a:pt x="29218" y="149007"/>
                  </a:lnTo>
                  <a:lnTo>
                    <a:pt x="37325" y="156115"/>
                  </a:lnTo>
                  <a:lnTo>
                    <a:pt x="46138" y="161605"/>
                  </a:lnTo>
                  <a:lnTo>
                    <a:pt x="55468" y="165142"/>
                  </a:lnTo>
                  <a:lnTo>
                    <a:pt x="65003" y="166703"/>
                  </a:lnTo>
                  <a:lnTo>
                    <a:pt x="74323" y="166313"/>
                  </a:lnTo>
                  <a:lnTo>
                    <a:pt x="83219" y="164192"/>
                  </a:lnTo>
                  <a:lnTo>
                    <a:pt x="91667" y="160516"/>
                  </a:lnTo>
                  <a:lnTo>
                    <a:pt x="99727" y="155316"/>
                  </a:lnTo>
                  <a:lnTo>
                    <a:pt x="107475" y="148745"/>
                  </a:lnTo>
                  <a:lnTo>
                    <a:pt x="114662" y="140895"/>
                  </a:lnTo>
                  <a:lnTo>
                    <a:pt x="120738" y="131724"/>
                  </a:lnTo>
                  <a:lnTo>
                    <a:pt x="125487" y="121336"/>
                  </a:lnTo>
                  <a:lnTo>
                    <a:pt x="128845" y="110107"/>
                  </a:lnTo>
                  <a:lnTo>
                    <a:pt x="130732" y="98577"/>
                  </a:lnTo>
                  <a:lnTo>
                    <a:pt x="131255" y="87084"/>
                  </a:lnTo>
                  <a:lnTo>
                    <a:pt x="130489" y="75758"/>
                  </a:lnTo>
                  <a:lnTo>
                    <a:pt x="128388" y="64620"/>
                  </a:lnTo>
                  <a:lnTo>
                    <a:pt x="125052" y="53660"/>
                  </a:lnTo>
                  <a:lnTo>
                    <a:pt x="120618" y="43297"/>
                  </a:lnTo>
                  <a:lnTo>
                    <a:pt x="114537" y="33367"/>
                  </a:lnTo>
                  <a:lnTo>
                    <a:pt x="104041" y="22998"/>
                  </a:lnTo>
                  <a:lnTo>
                    <a:pt x="84523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94185" y="3884638"/>
              <a:ext cx="96216" cy="345350"/>
            </a:xfrm>
            <a:custGeom>
              <a:avLst/>
              <a:gdLst/>
              <a:ahLst/>
              <a:cxnLst/>
              <a:rect l="0" t="0" r="0" b="0"/>
              <a:pathLst>
                <a:path w="96216" h="345350">
                  <a:moveTo>
                    <a:pt x="6270" y="158305"/>
                  </a:moveTo>
                  <a:lnTo>
                    <a:pt x="9204" y="167173"/>
                  </a:lnTo>
                  <a:lnTo>
                    <a:pt x="11987" y="176160"/>
                  </a:lnTo>
                  <a:lnTo>
                    <a:pt x="14886" y="186155"/>
                  </a:lnTo>
                  <a:lnTo>
                    <a:pt x="17927" y="197136"/>
                  </a:lnTo>
                  <a:lnTo>
                    <a:pt x="21092" y="208947"/>
                  </a:lnTo>
                  <a:lnTo>
                    <a:pt x="24355" y="221401"/>
                  </a:lnTo>
                  <a:lnTo>
                    <a:pt x="27694" y="234166"/>
                  </a:lnTo>
                  <a:lnTo>
                    <a:pt x="31085" y="246799"/>
                  </a:lnTo>
                  <a:lnTo>
                    <a:pt x="34514" y="259072"/>
                  </a:lnTo>
                  <a:lnTo>
                    <a:pt x="37968" y="271107"/>
                  </a:lnTo>
                  <a:lnTo>
                    <a:pt x="41441" y="283261"/>
                  </a:lnTo>
                  <a:lnTo>
                    <a:pt x="44926" y="295733"/>
                  </a:lnTo>
                  <a:lnTo>
                    <a:pt x="48418" y="308399"/>
                  </a:lnTo>
                  <a:lnTo>
                    <a:pt x="51917" y="320909"/>
                  </a:lnTo>
                  <a:lnTo>
                    <a:pt x="55402" y="333000"/>
                  </a:lnTo>
                  <a:lnTo>
                    <a:pt x="58297" y="342231"/>
                  </a:lnTo>
                  <a:lnTo>
                    <a:pt x="59691" y="345349"/>
                  </a:lnTo>
                  <a:lnTo>
                    <a:pt x="59540" y="342923"/>
                  </a:lnTo>
                  <a:lnTo>
                    <a:pt x="58238" y="336545"/>
                  </a:lnTo>
                  <a:lnTo>
                    <a:pt x="56167" y="327533"/>
                  </a:lnTo>
                  <a:lnTo>
                    <a:pt x="53595" y="316799"/>
                  </a:lnTo>
                  <a:lnTo>
                    <a:pt x="50700" y="304933"/>
                  </a:lnTo>
                  <a:lnTo>
                    <a:pt x="47594" y="292160"/>
                  </a:lnTo>
                  <a:lnTo>
                    <a:pt x="44351" y="278426"/>
                  </a:lnTo>
                  <a:lnTo>
                    <a:pt x="41017" y="263766"/>
                  </a:lnTo>
                  <a:lnTo>
                    <a:pt x="37625" y="248322"/>
                  </a:lnTo>
                  <a:lnTo>
                    <a:pt x="34193" y="232267"/>
                  </a:lnTo>
                  <a:lnTo>
                    <a:pt x="30735" y="215763"/>
                  </a:lnTo>
                  <a:lnTo>
                    <a:pt x="27259" y="199103"/>
                  </a:lnTo>
                  <a:lnTo>
                    <a:pt x="23773" y="182691"/>
                  </a:lnTo>
                  <a:lnTo>
                    <a:pt x="20278" y="166727"/>
                  </a:lnTo>
                  <a:lnTo>
                    <a:pt x="16779" y="151227"/>
                  </a:lnTo>
                  <a:lnTo>
                    <a:pt x="13276" y="136126"/>
                  </a:lnTo>
                  <a:lnTo>
                    <a:pt x="9776" y="121330"/>
                  </a:lnTo>
                  <a:lnTo>
                    <a:pt x="6442" y="106596"/>
                  </a:lnTo>
                  <a:lnTo>
                    <a:pt x="3583" y="91549"/>
                  </a:lnTo>
                  <a:lnTo>
                    <a:pt x="1337" y="76027"/>
                  </a:lnTo>
                  <a:lnTo>
                    <a:pt x="0" y="60516"/>
                  </a:lnTo>
                  <a:lnTo>
                    <a:pt x="84" y="46014"/>
                  </a:lnTo>
                  <a:lnTo>
                    <a:pt x="1751" y="33013"/>
                  </a:lnTo>
                  <a:lnTo>
                    <a:pt x="5330" y="21829"/>
                  </a:lnTo>
                  <a:lnTo>
                    <a:pt x="11463" y="12839"/>
                  </a:lnTo>
                  <a:lnTo>
                    <a:pt x="20245" y="6033"/>
                  </a:lnTo>
                  <a:lnTo>
                    <a:pt x="30854" y="1580"/>
                  </a:lnTo>
                  <a:lnTo>
                    <a:pt x="41882" y="0"/>
                  </a:lnTo>
                  <a:lnTo>
                    <a:pt x="52470" y="1308"/>
                  </a:lnTo>
                  <a:lnTo>
                    <a:pt x="62166" y="5269"/>
                  </a:lnTo>
                  <a:lnTo>
                    <a:pt x="70671" y="11655"/>
                  </a:lnTo>
                  <a:lnTo>
                    <a:pt x="77973" y="20096"/>
                  </a:lnTo>
                  <a:lnTo>
                    <a:pt x="84078" y="30150"/>
                  </a:lnTo>
                  <a:lnTo>
                    <a:pt x="88904" y="41406"/>
                  </a:lnTo>
                  <a:lnTo>
                    <a:pt x="92525" y="53522"/>
                  </a:lnTo>
                  <a:lnTo>
                    <a:pt x="94977" y="66078"/>
                  </a:lnTo>
                  <a:lnTo>
                    <a:pt x="96184" y="78580"/>
                  </a:lnTo>
                  <a:lnTo>
                    <a:pt x="96215" y="90761"/>
                  </a:lnTo>
                  <a:lnTo>
                    <a:pt x="95101" y="102398"/>
                  </a:lnTo>
                  <a:lnTo>
                    <a:pt x="92759" y="113220"/>
                  </a:lnTo>
                  <a:lnTo>
                    <a:pt x="89257" y="123167"/>
                  </a:lnTo>
                  <a:lnTo>
                    <a:pt x="84788" y="132340"/>
                  </a:lnTo>
                  <a:lnTo>
                    <a:pt x="79572" y="140896"/>
                  </a:lnTo>
                  <a:lnTo>
                    <a:pt x="73811" y="148981"/>
                  </a:lnTo>
                  <a:lnTo>
                    <a:pt x="67773" y="156421"/>
                  </a:lnTo>
                  <a:lnTo>
                    <a:pt x="61102" y="163459"/>
                  </a:lnTo>
                  <a:lnTo>
                    <a:pt x="52099" y="170716"/>
                  </a:lnTo>
                  <a:lnTo>
                    <a:pt x="37856" y="17936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28398" y="3853430"/>
              <a:ext cx="158686" cy="224984"/>
            </a:xfrm>
            <a:custGeom>
              <a:avLst/>
              <a:gdLst/>
              <a:ahLst/>
              <a:cxnLst/>
              <a:rect l="0" t="0" r="0" b="0"/>
              <a:pathLst>
                <a:path w="158686" h="224984">
                  <a:moveTo>
                    <a:pt x="93156" y="0"/>
                  </a:moveTo>
                  <a:lnTo>
                    <a:pt x="81488" y="2933"/>
                  </a:lnTo>
                  <a:lnTo>
                    <a:pt x="70999" y="5715"/>
                  </a:lnTo>
                  <a:lnTo>
                    <a:pt x="60702" y="8620"/>
                  </a:lnTo>
                  <a:lnTo>
                    <a:pt x="50573" y="11833"/>
                  </a:lnTo>
                  <a:lnTo>
                    <a:pt x="40878" y="15646"/>
                  </a:lnTo>
                  <a:lnTo>
                    <a:pt x="31746" y="20168"/>
                  </a:lnTo>
                  <a:lnTo>
                    <a:pt x="23316" y="25504"/>
                  </a:lnTo>
                  <a:lnTo>
                    <a:pt x="15803" y="31840"/>
                  </a:lnTo>
                  <a:lnTo>
                    <a:pt x="9246" y="39178"/>
                  </a:lnTo>
                  <a:lnTo>
                    <a:pt x="4014" y="47377"/>
                  </a:lnTo>
                  <a:lnTo>
                    <a:pt x="854" y="56251"/>
                  </a:lnTo>
                  <a:lnTo>
                    <a:pt x="0" y="65612"/>
                  </a:lnTo>
                  <a:lnTo>
                    <a:pt x="1545" y="74828"/>
                  </a:lnTo>
                  <a:lnTo>
                    <a:pt x="5698" y="82870"/>
                  </a:lnTo>
                  <a:lnTo>
                    <a:pt x="12308" y="89272"/>
                  </a:lnTo>
                  <a:lnTo>
                    <a:pt x="20965" y="94076"/>
                  </a:lnTo>
                  <a:lnTo>
                    <a:pt x="31201" y="97548"/>
                  </a:lnTo>
                  <a:lnTo>
                    <a:pt x="42593" y="100001"/>
                  </a:lnTo>
                  <a:lnTo>
                    <a:pt x="54645" y="101872"/>
                  </a:lnTo>
                  <a:lnTo>
                    <a:pt x="66799" y="103686"/>
                  </a:lnTo>
                  <a:lnTo>
                    <a:pt x="78744" y="105736"/>
                  </a:lnTo>
                  <a:lnTo>
                    <a:pt x="90220" y="108271"/>
                  </a:lnTo>
                  <a:lnTo>
                    <a:pt x="100934" y="111577"/>
                  </a:lnTo>
                  <a:lnTo>
                    <a:pt x="110808" y="115734"/>
                  </a:lnTo>
                  <a:lnTo>
                    <a:pt x="119933" y="120813"/>
                  </a:lnTo>
                  <a:lnTo>
                    <a:pt x="128456" y="126972"/>
                  </a:lnTo>
                  <a:lnTo>
                    <a:pt x="136518" y="134192"/>
                  </a:lnTo>
                  <a:lnTo>
                    <a:pt x="143919" y="142481"/>
                  </a:lnTo>
                  <a:lnTo>
                    <a:pt x="150138" y="151947"/>
                  </a:lnTo>
                  <a:lnTo>
                    <a:pt x="154973" y="162528"/>
                  </a:lnTo>
                  <a:lnTo>
                    <a:pt x="158051" y="173717"/>
                  </a:lnTo>
                  <a:lnTo>
                    <a:pt x="158685" y="184687"/>
                  </a:lnTo>
                  <a:lnTo>
                    <a:pt x="156730" y="194977"/>
                  </a:lnTo>
                  <a:lnTo>
                    <a:pt x="152332" y="204172"/>
                  </a:lnTo>
                  <a:lnTo>
                    <a:pt x="145650" y="211743"/>
                  </a:lnTo>
                  <a:lnTo>
                    <a:pt x="137015" y="217568"/>
                  </a:lnTo>
                  <a:lnTo>
                    <a:pt x="127000" y="221682"/>
                  </a:lnTo>
                  <a:lnTo>
                    <a:pt x="116304" y="224093"/>
                  </a:lnTo>
                  <a:lnTo>
                    <a:pt x="105390" y="224983"/>
                  </a:lnTo>
                  <a:lnTo>
                    <a:pt x="94927" y="224800"/>
                  </a:lnTo>
                  <a:lnTo>
                    <a:pt x="84855" y="224143"/>
                  </a:lnTo>
                  <a:lnTo>
                    <a:pt x="74297" y="222961"/>
                  </a:lnTo>
                  <a:lnTo>
                    <a:pt x="61571" y="2210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68953" y="38534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90010" y="4000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768994" y="3769202"/>
            <a:ext cx="2421556" cy="715939"/>
            <a:chOff x="2768994" y="3769202"/>
            <a:chExt cx="2421556" cy="715939"/>
          </a:xfrm>
        </p:grpSpPr>
        <p:sp>
          <p:nvSpPr>
            <p:cNvPr id="98" name="Freeform 97"/>
            <p:cNvSpPr/>
            <p:nvPr/>
          </p:nvSpPr>
          <p:spPr>
            <a:xfrm>
              <a:off x="2768994" y="3769202"/>
              <a:ext cx="252685" cy="377431"/>
            </a:xfrm>
            <a:custGeom>
              <a:avLst/>
              <a:gdLst/>
              <a:ahLst/>
              <a:cxnLst/>
              <a:rect l="0" t="0" r="0" b="0"/>
              <a:pathLst>
                <a:path w="252685" h="377431">
                  <a:moveTo>
                    <a:pt x="0" y="0"/>
                  </a:moveTo>
                  <a:lnTo>
                    <a:pt x="2934" y="8868"/>
                  </a:lnTo>
                  <a:lnTo>
                    <a:pt x="5717" y="17855"/>
                  </a:lnTo>
                  <a:lnTo>
                    <a:pt x="8616" y="27851"/>
                  </a:lnTo>
                  <a:lnTo>
                    <a:pt x="11656" y="38831"/>
                  </a:lnTo>
                  <a:lnTo>
                    <a:pt x="14821" y="50642"/>
                  </a:lnTo>
                  <a:lnTo>
                    <a:pt x="18085" y="63105"/>
                  </a:lnTo>
                  <a:lnTo>
                    <a:pt x="21423" y="76216"/>
                  </a:lnTo>
                  <a:lnTo>
                    <a:pt x="24814" y="90145"/>
                  </a:lnTo>
                  <a:lnTo>
                    <a:pt x="28243" y="104911"/>
                  </a:lnTo>
                  <a:lnTo>
                    <a:pt x="31698" y="120079"/>
                  </a:lnTo>
                  <a:lnTo>
                    <a:pt x="35171" y="134881"/>
                  </a:lnTo>
                  <a:lnTo>
                    <a:pt x="38651" y="148919"/>
                  </a:lnTo>
                  <a:lnTo>
                    <a:pt x="41971" y="162463"/>
                  </a:lnTo>
                  <a:lnTo>
                    <a:pt x="44821" y="176238"/>
                  </a:lnTo>
                  <a:lnTo>
                    <a:pt x="47074" y="190657"/>
                  </a:lnTo>
                  <a:lnTo>
                    <a:pt x="48926" y="205801"/>
                  </a:lnTo>
                  <a:lnTo>
                    <a:pt x="50784" y="221586"/>
                  </a:lnTo>
                  <a:lnTo>
                    <a:pt x="52884" y="237874"/>
                  </a:lnTo>
                  <a:lnTo>
                    <a:pt x="55126" y="254373"/>
                  </a:lnTo>
                  <a:lnTo>
                    <a:pt x="57178" y="270668"/>
                  </a:lnTo>
                  <a:lnTo>
                    <a:pt x="58861" y="286546"/>
                  </a:lnTo>
                  <a:lnTo>
                    <a:pt x="60312" y="301816"/>
                  </a:lnTo>
                  <a:lnTo>
                    <a:pt x="61893" y="316230"/>
                  </a:lnTo>
                  <a:lnTo>
                    <a:pt x="63800" y="329742"/>
                  </a:lnTo>
                  <a:lnTo>
                    <a:pt x="65741" y="342460"/>
                  </a:lnTo>
                  <a:lnTo>
                    <a:pt x="67058" y="354550"/>
                  </a:lnTo>
                  <a:lnTo>
                    <a:pt x="67424" y="366100"/>
                  </a:lnTo>
                  <a:lnTo>
                    <a:pt x="66833" y="374792"/>
                  </a:lnTo>
                  <a:lnTo>
                    <a:pt x="65595" y="377430"/>
                  </a:lnTo>
                  <a:lnTo>
                    <a:pt x="64052" y="374670"/>
                  </a:lnTo>
                  <a:lnTo>
                    <a:pt x="62194" y="368078"/>
                  </a:lnTo>
                  <a:lnTo>
                    <a:pt x="60150" y="358768"/>
                  </a:lnTo>
                  <a:lnTo>
                    <a:pt x="58253" y="347309"/>
                  </a:lnTo>
                  <a:lnTo>
                    <a:pt x="56690" y="334152"/>
                  </a:lnTo>
                  <a:lnTo>
                    <a:pt x="55495" y="319871"/>
                  </a:lnTo>
                  <a:lnTo>
                    <a:pt x="54620" y="305118"/>
                  </a:lnTo>
                  <a:lnTo>
                    <a:pt x="54003" y="290302"/>
                  </a:lnTo>
                  <a:lnTo>
                    <a:pt x="53743" y="275756"/>
                  </a:lnTo>
                  <a:lnTo>
                    <a:pt x="54093" y="261832"/>
                  </a:lnTo>
                  <a:lnTo>
                    <a:pt x="55147" y="248651"/>
                  </a:lnTo>
                  <a:lnTo>
                    <a:pt x="57007" y="236156"/>
                  </a:lnTo>
                  <a:lnTo>
                    <a:pt x="59859" y="224216"/>
                  </a:lnTo>
                  <a:lnTo>
                    <a:pt x="63710" y="212705"/>
                  </a:lnTo>
                  <a:lnTo>
                    <a:pt x="68585" y="201838"/>
                  </a:lnTo>
                  <a:lnTo>
                    <a:pt x="74606" y="192137"/>
                  </a:lnTo>
                  <a:lnTo>
                    <a:pt x="81731" y="183805"/>
                  </a:lnTo>
                  <a:lnTo>
                    <a:pt x="89785" y="177059"/>
                  </a:lnTo>
                  <a:lnTo>
                    <a:pt x="98562" y="172275"/>
                  </a:lnTo>
                  <a:lnTo>
                    <a:pt x="107872" y="169468"/>
                  </a:lnTo>
                  <a:lnTo>
                    <a:pt x="117562" y="168362"/>
                  </a:lnTo>
                  <a:lnTo>
                    <a:pt x="127520" y="168591"/>
                  </a:lnTo>
                  <a:lnTo>
                    <a:pt x="137657" y="169823"/>
                  </a:lnTo>
                  <a:lnTo>
                    <a:pt x="147752" y="172104"/>
                  </a:lnTo>
                  <a:lnTo>
                    <a:pt x="157457" y="175836"/>
                  </a:lnTo>
                  <a:lnTo>
                    <a:pt x="166615" y="181119"/>
                  </a:lnTo>
                  <a:lnTo>
                    <a:pt x="175239" y="187615"/>
                  </a:lnTo>
                  <a:lnTo>
                    <a:pt x="183418" y="194739"/>
                  </a:lnTo>
                  <a:lnTo>
                    <a:pt x="191251" y="202091"/>
                  </a:lnTo>
                  <a:lnTo>
                    <a:pt x="198665" y="209635"/>
                  </a:lnTo>
                  <a:lnTo>
                    <a:pt x="205425" y="217606"/>
                  </a:lnTo>
                  <a:lnTo>
                    <a:pt x="211456" y="226114"/>
                  </a:lnTo>
                  <a:lnTo>
                    <a:pt x="216828" y="235133"/>
                  </a:lnTo>
                  <a:lnTo>
                    <a:pt x="221672" y="244573"/>
                  </a:lnTo>
                  <a:lnTo>
                    <a:pt x="226116" y="254336"/>
                  </a:lnTo>
                  <a:lnTo>
                    <a:pt x="230271" y="264333"/>
                  </a:lnTo>
                  <a:lnTo>
                    <a:pt x="234222" y="274498"/>
                  </a:lnTo>
                  <a:lnTo>
                    <a:pt x="238026" y="284778"/>
                  </a:lnTo>
                  <a:lnTo>
                    <a:pt x="241578" y="295263"/>
                  </a:lnTo>
                  <a:lnTo>
                    <a:pt x="244962" y="307510"/>
                  </a:lnTo>
                  <a:lnTo>
                    <a:pt x="248475" y="325951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86719" y="3971120"/>
              <a:ext cx="166587" cy="192636"/>
            </a:xfrm>
            <a:custGeom>
              <a:avLst/>
              <a:gdLst/>
              <a:ahLst/>
              <a:cxnLst/>
              <a:rect l="0" t="0" r="0" b="0"/>
              <a:pathLst>
                <a:path w="166587" h="192636">
                  <a:moveTo>
                    <a:pt x="82358" y="92880"/>
                  </a:moveTo>
                  <a:lnTo>
                    <a:pt x="85158" y="84011"/>
                  </a:lnTo>
                  <a:lnTo>
                    <a:pt x="86660" y="75024"/>
                  </a:lnTo>
                  <a:lnTo>
                    <a:pt x="86962" y="65038"/>
                  </a:lnTo>
                  <a:lnTo>
                    <a:pt x="86110" y="54403"/>
                  </a:lnTo>
                  <a:lnTo>
                    <a:pt x="83994" y="43889"/>
                  </a:lnTo>
                  <a:lnTo>
                    <a:pt x="80667" y="33941"/>
                  </a:lnTo>
                  <a:lnTo>
                    <a:pt x="76159" y="24827"/>
                  </a:lnTo>
                  <a:lnTo>
                    <a:pt x="70391" y="16788"/>
                  </a:lnTo>
                  <a:lnTo>
                    <a:pt x="63445" y="9845"/>
                  </a:lnTo>
                  <a:lnTo>
                    <a:pt x="55681" y="4338"/>
                  </a:lnTo>
                  <a:lnTo>
                    <a:pt x="47632" y="986"/>
                  </a:lnTo>
                  <a:lnTo>
                    <a:pt x="39634" y="0"/>
                  </a:lnTo>
                  <a:lnTo>
                    <a:pt x="31977" y="1455"/>
                  </a:lnTo>
                  <a:lnTo>
                    <a:pt x="24988" y="5547"/>
                  </a:lnTo>
                  <a:lnTo>
                    <a:pt x="18776" y="12116"/>
                  </a:lnTo>
                  <a:lnTo>
                    <a:pt x="13436" y="20746"/>
                  </a:lnTo>
                  <a:lnTo>
                    <a:pt x="9139" y="30963"/>
                  </a:lnTo>
                  <a:lnTo>
                    <a:pt x="5876" y="42347"/>
                  </a:lnTo>
                  <a:lnTo>
                    <a:pt x="3497" y="54563"/>
                  </a:lnTo>
                  <a:lnTo>
                    <a:pt x="1808" y="67361"/>
                  </a:lnTo>
                  <a:lnTo>
                    <a:pt x="636" y="80554"/>
                  </a:lnTo>
                  <a:lnTo>
                    <a:pt x="0" y="93853"/>
                  </a:lnTo>
                  <a:lnTo>
                    <a:pt x="96" y="106862"/>
                  </a:lnTo>
                  <a:lnTo>
                    <a:pt x="980" y="119387"/>
                  </a:lnTo>
                  <a:lnTo>
                    <a:pt x="2726" y="131256"/>
                  </a:lnTo>
                  <a:lnTo>
                    <a:pt x="5501" y="142235"/>
                  </a:lnTo>
                  <a:lnTo>
                    <a:pt x="9296" y="152287"/>
                  </a:lnTo>
                  <a:lnTo>
                    <a:pt x="13964" y="161530"/>
                  </a:lnTo>
                  <a:lnTo>
                    <a:pt x="19314" y="170133"/>
                  </a:lnTo>
                  <a:lnTo>
                    <a:pt x="25170" y="178240"/>
                  </a:lnTo>
                  <a:lnTo>
                    <a:pt x="31389" y="185330"/>
                  </a:lnTo>
                  <a:lnTo>
                    <a:pt x="37862" y="190276"/>
                  </a:lnTo>
                  <a:lnTo>
                    <a:pt x="44511" y="192635"/>
                  </a:lnTo>
                  <a:lnTo>
                    <a:pt x="51281" y="192590"/>
                  </a:lnTo>
                  <a:lnTo>
                    <a:pt x="58132" y="190584"/>
                  </a:lnTo>
                  <a:lnTo>
                    <a:pt x="65034" y="187077"/>
                  </a:lnTo>
                  <a:lnTo>
                    <a:pt x="71805" y="182149"/>
                  </a:lnTo>
                  <a:lnTo>
                    <a:pt x="78125" y="175502"/>
                  </a:lnTo>
                  <a:lnTo>
                    <a:pt x="83852" y="167110"/>
                  </a:lnTo>
                  <a:lnTo>
                    <a:pt x="88850" y="157206"/>
                  </a:lnTo>
                  <a:lnTo>
                    <a:pt x="92909" y="146110"/>
                  </a:lnTo>
                  <a:lnTo>
                    <a:pt x="96009" y="134126"/>
                  </a:lnTo>
                  <a:lnTo>
                    <a:pt x="98277" y="121503"/>
                  </a:lnTo>
                  <a:lnTo>
                    <a:pt x="99891" y="108430"/>
                  </a:lnTo>
                  <a:lnTo>
                    <a:pt x="101023" y="95142"/>
                  </a:lnTo>
                  <a:lnTo>
                    <a:pt x="102023" y="85045"/>
                  </a:lnTo>
                  <a:lnTo>
                    <a:pt x="103299" y="82057"/>
                  </a:lnTo>
                  <a:lnTo>
                    <a:pt x="104957" y="84465"/>
                  </a:lnTo>
                  <a:lnTo>
                    <a:pt x="107187" y="90153"/>
                  </a:lnTo>
                  <a:lnTo>
                    <a:pt x="110262" y="97764"/>
                  </a:lnTo>
                  <a:lnTo>
                    <a:pt x="114245" y="106502"/>
                  </a:lnTo>
                  <a:lnTo>
                    <a:pt x="119032" y="115747"/>
                  </a:lnTo>
                  <a:lnTo>
                    <a:pt x="124457" y="124926"/>
                  </a:lnTo>
                  <a:lnTo>
                    <a:pt x="130358" y="133744"/>
                  </a:lnTo>
                  <a:lnTo>
                    <a:pt x="136487" y="141841"/>
                  </a:lnTo>
                  <a:lnTo>
                    <a:pt x="143229" y="149469"/>
                  </a:lnTo>
                  <a:lnTo>
                    <a:pt x="152290" y="157295"/>
                  </a:lnTo>
                  <a:lnTo>
                    <a:pt x="166586" y="16657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63834" y="395871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34" y="11668"/>
                  </a:lnTo>
                  <a:lnTo>
                    <a:pt x="1415" y="22156"/>
                  </a:lnTo>
                  <a:lnTo>
                    <a:pt x="4003" y="32458"/>
                  </a:lnTo>
                  <a:lnTo>
                    <a:pt x="7550" y="42760"/>
                  </a:lnTo>
                  <a:lnTo>
                    <a:pt x="11534" y="53104"/>
                  </a:lnTo>
                  <a:lnTo>
                    <a:pt x="15610" y="63479"/>
                  </a:lnTo>
                  <a:lnTo>
                    <a:pt x="19472" y="73425"/>
                  </a:lnTo>
                  <a:lnTo>
                    <a:pt x="23161" y="83018"/>
                  </a:lnTo>
                  <a:lnTo>
                    <a:pt x="26996" y="9310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21720" y="3916601"/>
              <a:ext cx="147400" cy="410612"/>
            </a:xfrm>
            <a:custGeom>
              <a:avLst/>
              <a:gdLst/>
              <a:ahLst/>
              <a:cxnLst/>
              <a:rect l="0" t="0" r="0" b="0"/>
              <a:pathLst>
                <a:path w="147400" h="410612">
                  <a:moveTo>
                    <a:pt x="147399" y="0"/>
                  </a:moveTo>
                  <a:lnTo>
                    <a:pt x="144465" y="11735"/>
                  </a:lnTo>
                  <a:lnTo>
                    <a:pt x="141683" y="22864"/>
                  </a:lnTo>
                  <a:lnTo>
                    <a:pt x="138779" y="34467"/>
                  </a:lnTo>
                  <a:lnTo>
                    <a:pt x="135566" y="46801"/>
                  </a:lnTo>
                  <a:lnTo>
                    <a:pt x="131752" y="60109"/>
                  </a:lnTo>
                  <a:lnTo>
                    <a:pt x="127239" y="74409"/>
                  </a:lnTo>
                  <a:lnTo>
                    <a:pt x="122249" y="89241"/>
                  </a:lnTo>
                  <a:lnTo>
                    <a:pt x="117209" y="103805"/>
                  </a:lnTo>
                  <a:lnTo>
                    <a:pt x="112378" y="117670"/>
                  </a:lnTo>
                  <a:lnTo>
                    <a:pt x="107830" y="130756"/>
                  </a:lnTo>
                  <a:lnTo>
                    <a:pt x="103550" y="143158"/>
                  </a:lnTo>
                  <a:lnTo>
                    <a:pt x="99487" y="155019"/>
                  </a:lnTo>
                  <a:lnTo>
                    <a:pt x="95589" y="166477"/>
                  </a:lnTo>
                  <a:lnTo>
                    <a:pt x="91811" y="177645"/>
                  </a:lnTo>
                  <a:lnTo>
                    <a:pt x="88118" y="188610"/>
                  </a:lnTo>
                  <a:lnTo>
                    <a:pt x="84484" y="199435"/>
                  </a:lnTo>
                  <a:lnTo>
                    <a:pt x="80890" y="210163"/>
                  </a:lnTo>
                  <a:lnTo>
                    <a:pt x="77319" y="220835"/>
                  </a:lnTo>
                  <a:lnTo>
                    <a:pt x="73599" y="231799"/>
                  </a:lnTo>
                  <a:lnTo>
                    <a:pt x="69415" y="243685"/>
                  </a:lnTo>
                  <a:lnTo>
                    <a:pt x="64635" y="256760"/>
                  </a:lnTo>
                  <a:lnTo>
                    <a:pt x="59289" y="270967"/>
                  </a:lnTo>
                  <a:lnTo>
                    <a:pt x="53475" y="286106"/>
                  </a:lnTo>
                  <a:lnTo>
                    <a:pt x="47310" y="301950"/>
                  </a:lnTo>
                  <a:lnTo>
                    <a:pt x="41051" y="317977"/>
                  </a:lnTo>
                  <a:lnTo>
                    <a:pt x="35083" y="333423"/>
                  </a:lnTo>
                  <a:lnTo>
                    <a:pt x="29592" y="347908"/>
                  </a:lnTo>
                  <a:lnTo>
                    <a:pt x="24539" y="361161"/>
                  </a:lnTo>
                  <a:lnTo>
                    <a:pt x="19160" y="374244"/>
                  </a:lnTo>
                  <a:lnTo>
                    <a:pt x="11865" y="38941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58590" y="4137699"/>
              <a:ext cx="28874" cy="147400"/>
            </a:xfrm>
            <a:custGeom>
              <a:avLst/>
              <a:gdLst/>
              <a:ahLst/>
              <a:cxnLst/>
              <a:rect l="0" t="0" r="0" b="0"/>
              <a:pathLst>
                <a:path w="28874" h="147400">
                  <a:moveTo>
                    <a:pt x="21057" y="0"/>
                  </a:moveTo>
                  <a:lnTo>
                    <a:pt x="23924" y="8935"/>
                  </a:lnTo>
                  <a:lnTo>
                    <a:pt x="26066" y="18563"/>
                  </a:lnTo>
                  <a:lnTo>
                    <a:pt x="27664" y="29846"/>
                  </a:lnTo>
                  <a:lnTo>
                    <a:pt x="28673" y="42341"/>
                  </a:lnTo>
                  <a:lnTo>
                    <a:pt x="28873" y="55172"/>
                  </a:lnTo>
                  <a:lnTo>
                    <a:pt x="28217" y="67790"/>
                  </a:lnTo>
                  <a:lnTo>
                    <a:pt x="26806" y="80000"/>
                  </a:lnTo>
                  <a:lnTo>
                    <a:pt x="24793" y="91795"/>
                  </a:lnTo>
                  <a:lnTo>
                    <a:pt x="22331" y="103227"/>
                  </a:lnTo>
                  <a:lnTo>
                    <a:pt x="19503" y="113921"/>
                  </a:lnTo>
                  <a:lnTo>
                    <a:pt x="15949" y="124116"/>
                  </a:lnTo>
                  <a:lnTo>
                    <a:pt x="10242" y="1347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84110" y="3969243"/>
              <a:ext cx="176793" cy="238946"/>
            </a:xfrm>
            <a:custGeom>
              <a:avLst/>
              <a:gdLst/>
              <a:ahLst/>
              <a:cxnLst/>
              <a:rect l="0" t="0" r="0" b="0"/>
              <a:pathLst>
                <a:path w="176793" h="238946">
                  <a:moveTo>
                    <a:pt x="90335" y="31586"/>
                  </a:moveTo>
                  <a:lnTo>
                    <a:pt x="78734" y="34587"/>
                  </a:lnTo>
                  <a:lnTo>
                    <a:pt x="68886" y="38009"/>
                  </a:lnTo>
                  <a:lnTo>
                    <a:pt x="59881" y="42210"/>
                  </a:lnTo>
                  <a:lnTo>
                    <a:pt x="51439" y="47283"/>
                  </a:lnTo>
                  <a:lnTo>
                    <a:pt x="43412" y="53412"/>
                  </a:lnTo>
                  <a:lnTo>
                    <a:pt x="35693" y="60596"/>
                  </a:lnTo>
                  <a:lnTo>
                    <a:pt x="28362" y="68683"/>
                  </a:lnTo>
                  <a:lnTo>
                    <a:pt x="21659" y="77478"/>
                  </a:lnTo>
                  <a:lnTo>
                    <a:pt x="15672" y="86803"/>
                  </a:lnTo>
                  <a:lnTo>
                    <a:pt x="10500" y="96673"/>
                  </a:lnTo>
                  <a:lnTo>
                    <a:pt x="6323" y="107282"/>
                  </a:lnTo>
                  <a:lnTo>
                    <a:pt x="3148" y="118675"/>
                  </a:lnTo>
                  <a:lnTo>
                    <a:pt x="1000" y="130597"/>
                  </a:lnTo>
                  <a:lnTo>
                    <a:pt x="0" y="142599"/>
                  </a:lnTo>
                  <a:lnTo>
                    <a:pt x="108" y="154409"/>
                  </a:lnTo>
                  <a:lnTo>
                    <a:pt x="1315" y="165779"/>
                  </a:lnTo>
                  <a:lnTo>
                    <a:pt x="3721" y="176415"/>
                  </a:lnTo>
                  <a:lnTo>
                    <a:pt x="7264" y="186238"/>
                  </a:lnTo>
                  <a:lnTo>
                    <a:pt x="11761" y="195495"/>
                  </a:lnTo>
                  <a:lnTo>
                    <a:pt x="16996" y="204639"/>
                  </a:lnTo>
                  <a:lnTo>
                    <a:pt x="22779" y="213927"/>
                  </a:lnTo>
                  <a:lnTo>
                    <a:pt x="29119" y="222794"/>
                  </a:lnTo>
                  <a:lnTo>
                    <a:pt x="36206" y="230004"/>
                  </a:lnTo>
                  <a:lnTo>
                    <a:pt x="44085" y="234998"/>
                  </a:lnTo>
                  <a:lnTo>
                    <a:pt x="52664" y="237857"/>
                  </a:lnTo>
                  <a:lnTo>
                    <a:pt x="61802" y="238945"/>
                  </a:lnTo>
                  <a:lnTo>
                    <a:pt x="71357" y="238671"/>
                  </a:lnTo>
                  <a:lnTo>
                    <a:pt x="81215" y="237235"/>
                  </a:lnTo>
                  <a:lnTo>
                    <a:pt x="91284" y="234617"/>
                  </a:lnTo>
                  <a:lnTo>
                    <a:pt x="101497" y="230897"/>
                  </a:lnTo>
                  <a:lnTo>
                    <a:pt x="111643" y="226098"/>
                  </a:lnTo>
                  <a:lnTo>
                    <a:pt x="121382" y="220121"/>
                  </a:lnTo>
                  <a:lnTo>
                    <a:pt x="130557" y="213023"/>
                  </a:lnTo>
                  <a:lnTo>
                    <a:pt x="139024" y="204985"/>
                  </a:lnTo>
                  <a:lnTo>
                    <a:pt x="146565" y="196218"/>
                  </a:lnTo>
                  <a:lnTo>
                    <a:pt x="153156" y="186911"/>
                  </a:lnTo>
                  <a:lnTo>
                    <a:pt x="158922" y="177051"/>
                  </a:lnTo>
                  <a:lnTo>
                    <a:pt x="164036" y="166448"/>
                  </a:lnTo>
                  <a:lnTo>
                    <a:pt x="168657" y="155055"/>
                  </a:lnTo>
                  <a:lnTo>
                    <a:pt x="172592" y="142962"/>
                  </a:lnTo>
                  <a:lnTo>
                    <a:pt x="175332" y="130314"/>
                  </a:lnTo>
                  <a:lnTo>
                    <a:pt x="176693" y="117252"/>
                  </a:lnTo>
                  <a:lnTo>
                    <a:pt x="176792" y="104056"/>
                  </a:lnTo>
                  <a:lnTo>
                    <a:pt x="175870" y="91125"/>
                  </a:lnTo>
                  <a:lnTo>
                    <a:pt x="174172" y="78655"/>
                  </a:lnTo>
                  <a:lnTo>
                    <a:pt x="171745" y="66826"/>
                  </a:lnTo>
                  <a:lnTo>
                    <a:pt x="168446" y="55874"/>
                  </a:lnTo>
                  <a:lnTo>
                    <a:pt x="164263" y="45844"/>
                  </a:lnTo>
                  <a:lnTo>
                    <a:pt x="159149" y="36786"/>
                  </a:lnTo>
                  <a:lnTo>
                    <a:pt x="152960" y="28840"/>
                  </a:lnTo>
                  <a:lnTo>
                    <a:pt x="145729" y="21978"/>
                  </a:lnTo>
                  <a:lnTo>
                    <a:pt x="137880" y="16182"/>
                  </a:lnTo>
                  <a:lnTo>
                    <a:pt x="129265" y="10959"/>
                  </a:lnTo>
                  <a:lnTo>
                    <a:pt x="118011" y="5845"/>
                  </a:lnTo>
                  <a:lnTo>
                    <a:pt x="10086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83725" y="4016227"/>
              <a:ext cx="185519" cy="202534"/>
            </a:xfrm>
            <a:custGeom>
              <a:avLst/>
              <a:gdLst/>
              <a:ahLst/>
              <a:cxnLst/>
              <a:rect l="0" t="0" r="0" b="0"/>
              <a:pathLst>
                <a:path w="185519" h="202534">
                  <a:moveTo>
                    <a:pt x="111819" y="68830"/>
                  </a:moveTo>
                  <a:lnTo>
                    <a:pt x="108818" y="57162"/>
                  </a:lnTo>
                  <a:lnTo>
                    <a:pt x="105395" y="46673"/>
                  </a:lnTo>
                  <a:lnTo>
                    <a:pt x="101195" y="36380"/>
                  </a:lnTo>
                  <a:lnTo>
                    <a:pt x="96121" y="26425"/>
                  </a:lnTo>
                  <a:lnTo>
                    <a:pt x="89992" y="17378"/>
                  </a:lnTo>
                  <a:lnTo>
                    <a:pt x="82808" y="9513"/>
                  </a:lnTo>
                  <a:lnTo>
                    <a:pt x="74721" y="3427"/>
                  </a:lnTo>
                  <a:lnTo>
                    <a:pt x="65926" y="154"/>
                  </a:lnTo>
                  <a:lnTo>
                    <a:pt x="56615" y="0"/>
                  </a:lnTo>
                  <a:lnTo>
                    <a:pt x="47264" y="2643"/>
                  </a:lnTo>
                  <a:lnTo>
                    <a:pt x="38599" y="7533"/>
                  </a:lnTo>
                  <a:lnTo>
                    <a:pt x="30962" y="14117"/>
                  </a:lnTo>
                  <a:lnTo>
                    <a:pt x="24344" y="22091"/>
                  </a:lnTo>
                  <a:lnTo>
                    <a:pt x="18582" y="31404"/>
                  </a:lnTo>
                  <a:lnTo>
                    <a:pt x="13488" y="41925"/>
                  </a:lnTo>
                  <a:lnTo>
                    <a:pt x="9047" y="53597"/>
                  </a:lnTo>
                  <a:lnTo>
                    <a:pt x="5428" y="66495"/>
                  </a:lnTo>
                  <a:lnTo>
                    <a:pt x="2660" y="80537"/>
                  </a:lnTo>
                  <a:lnTo>
                    <a:pt x="800" y="95204"/>
                  </a:lnTo>
                  <a:lnTo>
                    <a:pt x="0" y="109664"/>
                  </a:lnTo>
                  <a:lnTo>
                    <a:pt x="242" y="123461"/>
                  </a:lnTo>
                  <a:lnTo>
                    <a:pt x="1371" y="136503"/>
                  </a:lnTo>
                  <a:lnTo>
                    <a:pt x="3191" y="148875"/>
                  </a:lnTo>
                  <a:lnTo>
                    <a:pt x="5533" y="160707"/>
                  </a:lnTo>
                  <a:lnTo>
                    <a:pt x="8579" y="171807"/>
                  </a:lnTo>
                  <a:lnTo>
                    <a:pt x="12834" y="181670"/>
                  </a:lnTo>
                  <a:lnTo>
                    <a:pt x="18476" y="190109"/>
                  </a:lnTo>
                  <a:lnTo>
                    <a:pt x="25384" y="196760"/>
                  </a:lnTo>
                  <a:lnTo>
                    <a:pt x="33317" y="200948"/>
                  </a:lnTo>
                  <a:lnTo>
                    <a:pt x="42016" y="202533"/>
                  </a:lnTo>
                  <a:lnTo>
                    <a:pt x="50940" y="201664"/>
                  </a:lnTo>
                  <a:lnTo>
                    <a:pt x="59311" y="198506"/>
                  </a:lnTo>
                  <a:lnTo>
                    <a:pt x="66748" y="193384"/>
                  </a:lnTo>
                  <a:lnTo>
                    <a:pt x="73231" y="186712"/>
                  </a:lnTo>
                  <a:lnTo>
                    <a:pt x="78900" y="178881"/>
                  </a:lnTo>
                  <a:lnTo>
                    <a:pt x="83933" y="170203"/>
                  </a:lnTo>
                  <a:lnTo>
                    <a:pt x="88332" y="160600"/>
                  </a:lnTo>
                  <a:lnTo>
                    <a:pt x="91923" y="149638"/>
                  </a:lnTo>
                  <a:lnTo>
                    <a:pt x="94681" y="137194"/>
                  </a:lnTo>
                  <a:lnTo>
                    <a:pt x="96874" y="123752"/>
                  </a:lnTo>
                  <a:lnTo>
                    <a:pt x="98962" y="110190"/>
                  </a:lnTo>
                  <a:lnTo>
                    <a:pt x="101204" y="97130"/>
                  </a:lnTo>
                  <a:lnTo>
                    <a:pt x="103068" y="88107"/>
                  </a:lnTo>
                  <a:lnTo>
                    <a:pt x="104129" y="86611"/>
                  </a:lnTo>
                  <a:lnTo>
                    <a:pt x="105173" y="90167"/>
                  </a:lnTo>
                  <a:lnTo>
                    <a:pt x="106622" y="96581"/>
                  </a:lnTo>
                  <a:lnTo>
                    <a:pt x="108552" y="104628"/>
                  </a:lnTo>
                  <a:lnTo>
                    <a:pt x="110913" y="113624"/>
                  </a:lnTo>
                  <a:lnTo>
                    <a:pt x="113777" y="123024"/>
                  </a:lnTo>
                  <a:lnTo>
                    <a:pt x="117364" y="132298"/>
                  </a:lnTo>
                  <a:lnTo>
                    <a:pt x="121740" y="141180"/>
                  </a:lnTo>
                  <a:lnTo>
                    <a:pt x="126980" y="149458"/>
                  </a:lnTo>
                  <a:lnTo>
                    <a:pt x="133254" y="156877"/>
                  </a:lnTo>
                  <a:lnTo>
                    <a:pt x="140542" y="163385"/>
                  </a:lnTo>
                  <a:lnTo>
                    <a:pt x="148428" y="168942"/>
                  </a:lnTo>
                  <a:lnTo>
                    <a:pt x="157072" y="173981"/>
                  </a:lnTo>
                  <a:lnTo>
                    <a:pt x="168349" y="178943"/>
                  </a:lnTo>
                  <a:lnTo>
                    <a:pt x="185518" y="1846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11357" y="3779730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56"/>
                  </a:lnTo>
                  <a:lnTo>
                    <a:pt x="0" y="101011"/>
                  </a:lnTo>
                  <a:lnTo>
                    <a:pt x="0" y="118683"/>
                  </a:lnTo>
                  <a:lnTo>
                    <a:pt x="5" y="135793"/>
                  </a:lnTo>
                  <a:lnTo>
                    <a:pt x="178" y="152549"/>
                  </a:lnTo>
                  <a:lnTo>
                    <a:pt x="826" y="169632"/>
                  </a:lnTo>
                  <a:lnTo>
                    <a:pt x="2075" y="187419"/>
                  </a:lnTo>
                  <a:lnTo>
                    <a:pt x="3727" y="205808"/>
                  </a:lnTo>
                  <a:lnTo>
                    <a:pt x="5376" y="224394"/>
                  </a:lnTo>
                  <a:lnTo>
                    <a:pt x="6779" y="242902"/>
                  </a:lnTo>
                  <a:lnTo>
                    <a:pt x="7871" y="261230"/>
                  </a:lnTo>
                  <a:lnTo>
                    <a:pt x="8679" y="279369"/>
                  </a:lnTo>
                  <a:lnTo>
                    <a:pt x="9261" y="297336"/>
                  </a:lnTo>
                  <a:lnTo>
                    <a:pt x="9839" y="314842"/>
                  </a:lnTo>
                  <a:lnTo>
                    <a:pt x="10768" y="331304"/>
                  </a:lnTo>
                  <a:lnTo>
                    <a:pt x="12207" y="346480"/>
                  </a:lnTo>
                  <a:lnTo>
                    <a:pt x="13998" y="360203"/>
                  </a:lnTo>
                  <a:lnTo>
                    <a:pt x="15927" y="373653"/>
                  </a:lnTo>
                  <a:lnTo>
                    <a:pt x="18165" y="389129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06072" y="3906593"/>
              <a:ext cx="221100" cy="20537"/>
            </a:xfrm>
            <a:custGeom>
              <a:avLst/>
              <a:gdLst/>
              <a:ahLst/>
              <a:cxnLst/>
              <a:rect l="0" t="0" r="0" b="0"/>
              <a:pathLst>
                <a:path w="221100" h="20537">
                  <a:moveTo>
                    <a:pt x="221099" y="20536"/>
                  </a:moveTo>
                  <a:lnTo>
                    <a:pt x="212297" y="17603"/>
                  </a:lnTo>
                  <a:lnTo>
                    <a:pt x="203951" y="14820"/>
                  </a:lnTo>
                  <a:lnTo>
                    <a:pt x="195247" y="11925"/>
                  </a:lnTo>
                  <a:lnTo>
                    <a:pt x="185953" y="9058"/>
                  </a:lnTo>
                  <a:lnTo>
                    <a:pt x="175810" y="6541"/>
                  </a:lnTo>
                  <a:lnTo>
                    <a:pt x="164765" y="4530"/>
                  </a:lnTo>
                  <a:lnTo>
                    <a:pt x="152926" y="3018"/>
                  </a:lnTo>
                  <a:lnTo>
                    <a:pt x="140455" y="1923"/>
                  </a:lnTo>
                  <a:lnTo>
                    <a:pt x="127513" y="1150"/>
                  </a:lnTo>
                  <a:lnTo>
                    <a:pt x="114230" y="614"/>
                  </a:lnTo>
                  <a:lnTo>
                    <a:pt x="100708" y="246"/>
                  </a:lnTo>
                  <a:lnTo>
                    <a:pt x="87024" y="0"/>
                  </a:lnTo>
                  <a:lnTo>
                    <a:pt x="73396" y="3"/>
                  </a:lnTo>
                  <a:lnTo>
                    <a:pt x="60166" y="537"/>
                  </a:lnTo>
                  <a:lnTo>
                    <a:pt x="47501" y="1709"/>
                  </a:lnTo>
                  <a:lnTo>
                    <a:pt x="35838" y="3319"/>
                  </a:lnTo>
                  <a:lnTo>
                    <a:pt x="24822" y="5105"/>
                  </a:lnTo>
                  <a:lnTo>
                    <a:pt x="13484" y="7227"/>
                  </a:lnTo>
                  <a:lnTo>
                    <a:pt x="0" y="100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08181" y="3964640"/>
              <a:ext cx="157638" cy="217110"/>
            </a:xfrm>
            <a:custGeom>
              <a:avLst/>
              <a:gdLst/>
              <a:ahLst/>
              <a:cxnLst/>
              <a:rect l="0" t="0" r="0" b="0"/>
              <a:pathLst>
                <a:path w="157638" h="217110">
                  <a:moveTo>
                    <a:pt x="124274" y="4603"/>
                  </a:moveTo>
                  <a:lnTo>
                    <a:pt x="115473" y="1803"/>
                  </a:lnTo>
                  <a:lnTo>
                    <a:pt x="107127" y="302"/>
                  </a:lnTo>
                  <a:lnTo>
                    <a:pt x="98428" y="0"/>
                  </a:lnTo>
                  <a:lnTo>
                    <a:pt x="89307" y="852"/>
                  </a:lnTo>
                  <a:lnTo>
                    <a:pt x="79812" y="2968"/>
                  </a:lnTo>
                  <a:lnTo>
                    <a:pt x="70024" y="6290"/>
                  </a:lnTo>
                  <a:lnTo>
                    <a:pt x="60183" y="10625"/>
                  </a:lnTo>
                  <a:lnTo>
                    <a:pt x="50657" y="15744"/>
                  </a:lnTo>
                  <a:lnTo>
                    <a:pt x="41625" y="21448"/>
                  </a:lnTo>
                  <a:lnTo>
                    <a:pt x="33086" y="27732"/>
                  </a:lnTo>
                  <a:lnTo>
                    <a:pt x="24965" y="34780"/>
                  </a:lnTo>
                  <a:lnTo>
                    <a:pt x="17181" y="42634"/>
                  </a:lnTo>
                  <a:lnTo>
                    <a:pt x="10139" y="51196"/>
                  </a:lnTo>
                  <a:lnTo>
                    <a:pt x="4693" y="60322"/>
                  </a:lnTo>
                  <a:lnTo>
                    <a:pt x="1195" y="69855"/>
                  </a:lnTo>
                  <a:lnTo>
                    <a:pt x="0" y="79189"/>
                  </a:lnTo>
                  <a:lnTo>
                    <a:pt x="1700" y="87311"/>
                  </a:lnTo>
                  <a:lnTo>
                    <a:pt x="6331" y="93766"/>
                  </a:lnTo>
                  <a:lnTo>
                    <a:pt x="13492" y="98606"/>
                  </a:lnTo>
                  <a:lnTo>
                    <a:pt x="22641" y="102103"/>
                  </a:lnTo>
                  <a:lnTo>
                    <a:pt x="33264" y="104572"/>
                  </a:lnTo>
                  <a:lnTo>
                    <a:pt x="44782" y="106455"/>
                  </a:lnTo>
                  <a:lnTo>
                    <a:pt x="56569" y="108275"/>
                  </a:lnTo>
                  <a:lnTo>
                    <a:pt x="68268" y="110325"/>
                  </a:lnTo>
                  <a:lnTo>
                    <a:pt x="79748" y="112690"/>
                  </a:lnTo>
                  <a:lnTo>
                    <a:pt x="90996" y="115351"/>
                  </a:lnTo>
                  <a:lnTo>
                    <a:pt x="102043" y="118261"/>
                  </a:lnTo>
                  <a:lnTo>
                    <a:pt x="112768" y="121688"/>
                  </a:lnTo>
                  <a:lnTo>
                    <a:pt x="122906" y="126199"/>
                  </a:lnTo>
                  <a:lnTo>
                    <a:pt x="132348" y="132018"/>
                  </a:lnTo>
                  <a:lnTo>
                    <a:pt x="140825" y="139214"/>
                  </a:lnTo>
                  <a:lnTo>
                    <a:pt x="147842" y="147872"/>
                  </a:lnTo>
                  <a:lnTo>
                    <a:pt x="153249" y="157870"/>
                  </a:lnTo>
                  <a:lnTo>
                    <a:pt x="156726" y="168481"/>
                  </a:lnTo>
                  <a:lnTo>
                    <a:pt x="157637" y="178523"/>
                  </a:lnTo>
                  <a:lnTo>
                    <a:pt x="155876" y="187379"/>
                  </a:lnTo>
                  <a:lnTo>
                    <a:pt x="151780" y="194964"/>
                  </a:lnTo>
                  <a:lnTo>
                    <a:pt x="145832" y="201448"/>
                  </a:lnTo>
                  <a:lnTo>
                    <a:pt x="138500" y="207060"/>
                  </a:lnTo>
                  <a:lnTo>
                    <a:pt x="130005" y="211694"/>
                  </a:lnTo>
                  <a:lnTo>
                    <a:pt x="120334" y="214918"/>
                  </a:lnTo>
                  <a:lnTo>
                    <a:pt x="109582" y="216615"/>
                  </a:lnTo>
                  <a:lnTo>
                    <a:pt x="98162" y="217109"/>
                  </a:lnTo>
                  <a:lnTo>
                    <a:pt x="85397" y="217047"/>
                  </a:lnTo>
                  <a:lnTo>
                    <a:pt x="67934" y="216423"/>
                  </a:lnTo>
                  <a:lnTo>
                    <a:pt x="40047" y="2151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48269" y="4211399"/>
              <a:ext cx="23162" cy="126343"/>
            </a:xfrm>
            <a:custGeom>
              <a:avLst/>
              <a:gdLst/>
              <a:ahLst/>
              <a:cxnLst/>
              <a:rect l="0" t="0" r="0" b="0"/>
              <a:pathLst>
                <a:path w="23162" h="126343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19" y="19239"/>
                  </a:lnTo>
                  <a:lnTo>
                    <a:pt x="19094" y="27352"/>
                  </a:lnTo>
                  <a:lnTo>
                    <a:pt x="21811" y="36647"/>
                  </a:lnTo>
                  <a:lnTo>
                    <a:pt x="23161" y="47090"/>
                  </a:lnTo>
                  <a:lnTo>
                    <a:pt x="23089" y="58343"/>
                  </a:lnTo>
                  <a:lnTo>
                    <a:pt x="21523" y="69881"/>
                  </a:lnTo>
                  <a:lnTo>
                    <a:pt x="18590" y="81363"/>
                  </a:lnTo>
                  <a:lnTo>
                    <a:pt x="14840" y="92209"/>
                  </a:lnTo>
                  <a:lnTo>
                    <a:pt x="10788" y="102580"/>
                  </a:lnTo>
                  <a:lnTo>
                    <a:pt x="6082" y="1133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22010" y="3979772"/>
              <a:ext cx="94758" cy="195282"/>
            </a:xfrm>
            <a:custGeom>
              <a:avLst/>
              <a:gdLst/>
              <a:ahLst/>
              <a:cxnLst/>
              <a:rect l="0" t="0" r="0" b="0"/>
              <a:pathLst>
                <a:path w="94758" h="195282">
                  <a:moveTo>
                    <a:pt x="0" y="115813"/>
                  </a:moveTo>
                  <a:lnTo>
                    <a:pt x="67" y="127548"/>
                  </a:lnTo>
                  <a:lnTo>
                    <a:pt x="707" y="138677"/>
                  </a:lnTo>
                  <a:lnTo>
                    <a:pt x="2004" y="150271"/>
                  </a:lnTo>
                  <a:lnTo>
                    <a:pt x="3863" y="162259"/>
                  </a:lnTo>
                  <a:lnTo>
                    <a:pt x="6180" y="174271"/>
                  </a:lnTo>
                  <a:lnTo>
                    <a:pt x="8851" y="185983"/>
                  </a:lnTo>
                  <a:lnTo>
                    <a:pt x="11930" y="194160"/>
                  </a:lnTo>
                  <a:lnTo>
                    <a:pt x="14838" y="195281"/>
                  </a:lnTo>
                  <a:lnTo>
                    <a:pt x="16434" y="191330"/>
                  </a:lnTo>
                  <a:lnTo>
                    <a:pt x="16613" y="184469"/>
                  </a:lnTo>
                  <a:lnTo>
                    <a:pt x="15670" y="176005"/>
                  </a:lnTo>
                  <a:lnTo>
                    <a:pt x="13917" y="166660"/>
                  </a:lnTo>
                  <a:lnTo>
                    <a:pt x="11603" y="156815"/>
                  </a:lnTo>
                  <a:lnTo>
                    <a:pt x="9070" y="146354"/>
                  </a:lnTo>
                  <a:lnTo>
                    <a:pt x="6750" y="134782"/>
                  </a:lnTo>
                  <a:lnTo>
                    <a:pt x="4861" y="121913"/>
                  </a:lnTo>
                  <a:lnTo>
                    <a:pt x="3593" y="108178"/>
                  </a:lnTo>
                  <a:lnTo>
                    <a:pt x="3191" y="94416"/>
                  </a:lnTo>
                  <a:lnTo>
                    <a:pt x="3703" y="81127"/>
                  </a:lnTo>
                  <a:lnTo>
                    <a:pt x="5183" y="68613"/>
                  </a:lnTo>
                  <a:lnTo>
                    <a:pt x="7772" y="57134"/>
                  </a:lnTo>
                  <a:lnTo>
                    <a:pt x="11442" y="46718"/>
                  </a:lnTo>
                  <a:lnTo>
                    <a:pt x="16194" y="37386"/>
                  </a:lnTo>
                  <a:lnTo>
                    <a:pt x="22133" y="29248"/>
                  </a:lnTo>
                  <a:lnTo>
                    <a:pt x="29201" y="22255"/>
                  </a:lnTo>
                  <a:lnTo>
                    <a:pt x="37336" y="16368"/>
                  </a:lnTo>
                  <a:lnTo>
                    <a:pt x="47662" y="11072"/>
                  </a:lnTo>
                  <a:lnTo>
                    <a:pt x="64438" y="590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58880" y="4064000"/>
              <a:ext cx="63173" cy="94757"/>
            </a:xfrm>
            <a:custGeom>
              <a:avLst/>
              <a:gdLst/>
              <a:ahLst/>
              <a:cxnLst/>
              <a:rect l="0" t="0" r="0" b="0"/>
              <a:pathLst>
                <a:path w="63173" h="94757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20" y="25842"/>
                  </a:lnTo>
                  <a:lnTo>
                    <a:pt x="15520" y="34790"/>
                  </a:lnTo>
                  <a:lnTo>
                    <a:pt x="21002" y="43636"/>
                  </a:lnTo>
                  <a:lnTo>
                    <a:pt x="26927" y="52171"/>
                  </a:lnTo>
                  <a:lnTo>
                    <a:pt x="33068" y="60242"/>
                  </a:lnTo>
                  <a:lnTo>
                    <a:pt x="39815" y="68580"/>
                  </a:lnTo>
                  <a:lnTo>
                    <a:pt x="48878" y="79033"/>
                  </a:lnTo>
                  <a:lnTo>
                    <a:pt x="63172" y="947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48352" y="4032414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168456" y="0"/>
                  </a:moveTo>
                  <a:lnTo>
                    <a:pt x="162655" y="5935"/>
                  </a:lnTo>
                  <a:lnTo>
                    <a:pt x="157731" y="12139"/>
                  </a:lnTo>
                  <a:lnTo>
                    <a:pt x="153229" y="19239"/>
                  </a:lnTo>
                  <a:lnTo>
                    <a:pt x="149008" y="27353"/>
                  </a:lnTo>
                  <a:lnTo>
                    <a:pt x="144994" y="36648"/>
                  </a:lnTo>
                  <a:lnTo>
                    <a:pt x="141128" y="47095"/>
                  </a:lnTo>
                  <a:lnTo>
                    <a:pt x="137203" y="58520"/>
                  </a:lnTo>
                  <a:lnTo>
                    <a:pt x="132879" y="70707"/>
                  </a:lnTo>
                  <a:lnTo>
                    <a:pt x="128004" y="83460"/>
                  </a:lnTo>
                  <a:lnTo>
                    <a:pt x="122593" y="96785"/>
                  </a:lnTo>
                  <a:lnTo>
                    <a:pt x="116735" y="110867"/>
                  </a:lnTo>
                  <a:lnTo>
                    <a:pt x="110540" y="125740"/>
                  </a:lnTo>
                  <a:lnTo>
                    <a:pt x="104262" y="140982"/>
                  </a:lnTo>
                  <a:lnTo>
                    <a:pt x="98281" y="155834"/>
                  </a:lnTo>
                  <a:lnTo>
                    <a:pt x="92776" y="169906"/>
                  </a:lnTo>
                  <a:lnTo>
                    <a:pt x="87589" y="183474"/>
                  </a:lnTo>
                  <a:lnTo>
                    <a:pt x="82339" y="197264"/>
                  </a:lnTo>
                  <a:lnTo>
                    <a:pt x="76808" y="211684"/>
                  </a:lnTo>
                  <a:lnTo>
                    <a:pt x="71110" y="226489"/>
                  </a:lnTo>
                  <a:lnTo>
                    <a:pt x="65584" y="240982"/>
                  </a:lnTo>
                  <a:lnTo>
                    <a:pt x="60420" y="254771"/>
                  </a:lnTo>
                  <a:lnTo>
                    <a:pt x="55648" y="267794"/>
                  </a:lnTo>
                  <a:lnTo>
                    <a:pt x="51215" y="280147"/>
                  </a:lnTo>
                  <a:lnTo>
                    <a:pt x="47051" y="291980"/>
                  </a:lnTo>
                  <a:lnTo>
                    <a:pt x="43084" y="303758"/>
                  </a:lnTo>
                  <a:lnTo>
                    <a:pt x="39261" y="316206"/>
                  </a:lnTo>
                  <a:lnTo>
                    <a:pt x="35533" y="329660"/>
                  </a:lnTo>
                  <a:lnTo>
                    <a:pt x="31706" y="343955"/>
                  </a:lnTo>
                  <a:lnTo>
                    <a:pt x="27449" y="358622"/>
                  </a:lnTo>
                  <a:lnTo>
                    <a:pt x="22630" y="373331"/>
                  </a:lnTo>
                  <a:lnTo>
                    <a:pt x="17576" y="387721"/>
                  </a:lnTo>
                  <a:lnTo>
                    <a:pt x="12489" y="402949"/>
                  </a:lnTo>
                  <a:lnTo>
                    <a:pt x="6923" y="42258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43294" y="4020874"/>
              <a:ext cx="247256" cy="183976"/>
            </a:xfrm>
            <a:custGeom>
              <a:avLst/>
              <a:gdLst/>
              <a:ahLst/>
              <a:cxnLst/>
              <a:rect l="0" t="0" r="0" b="0"/>
              <a:pathLst>
                <a:path w="247256" h="183976">
                  <a:moveTo>
                    <a:pt x="26156" y="85240"/>
                  </a:moveTo>
                  <a:lnTo>
                    <a:pt x="34957" y="88039"/>
                  </a:lnTo>
                  <a:lnTo>
                    <a:pt x="43305" y="89541"/>
                  </a:lnTo>
                  <a:lnTo>
                    <a:pt x="52008" y="89852"/>
                  </a:lnTo>
                  <a:lnTo>
                    <a:pt x="61301" y="89346"/>
                  </a:lnTo>
                  <a:lnTo>
                    <a:pt x="71445" y="88526"/>
                  </a:lnTo>
                  <a:lnTo>
                    <a:pt x="82481" y="87697"/>
                  </a:lnTo>
                  <a:lnTo>
                    <a:pt x="93975" y="86495"/>
                  </a:lnTo>
                  <a:lnTo>
                    <a:pt x="105149" y="84023"/>
                  </a:lnTo>
                  <a:lnTo>
                    <a:pt x="115570" y="79878"/>
                  </a:lnTo>
                  <a:lnTo>
                    <a:pt x="124684" y="74126"/>
                  </a:lnTo>
                  <a:lnTo>
                    <a:pt x="131668" y="67045"/>
                  </a:lnTo>
                  <a:lnTo>
                    <a:pt x="136280" y="58950"/>
                  </a:lnTo>
                  <a:lnTo>
                    <a:pt x="138595" y="50277"/>
                  </a:lnTo>
                  <a:lnTo>
                    <a:pt x="138727" y="41551"/>
                  </a:lnTo>
                  <a:lnTo>
                    <a:pt x="136965" y="33066"/>
                  </a:lnTo>
                  <a:lnTo>
                    <a:pt x="133531" y="25067"/>
                  </a:lnTo>
                  <a:lnTo>
                    <a:pt x="128495" y="17841"/>
                  </a:lnTo>
                  <a:lnTo>
                    <a:pt x="122039" y="11471"/>
                  </a:lnTo>
                  <a:lnTo>
                    <a:pt x="114436" y="6193"/>
                  </a:lnTo>
                  <a:lnTo>
                    <a:pt x="105964" y="2470"/>
                  </a:lnTo>
                  <a:lnTo>
                    <a:pt x="96858" y="415"/>
                  </a:lnTo>
                  <a:lnTo>
                    <a:pt x="87304" y="0"/>
                  </a:lnTo>
                  <a:lnTo>
                    <a:pt x="77438" y="1234"/>
                  </a:lnTo>
                  <a:lnTo>
                    <a:pt x="67361" y="3956"/>
                  </a:lnTo>
                  <a:lnTo>
                    <a:pt x="57307" y="8053"/>
                  </a:lnTo>
                  <a:lnTo>
                    <a:pt x="47630" y="13544"/>
                  </a:lnTo>
                  <a:lnTo>
                    <a:pt x="38495" y="20308"/>
                  </a:lnTo>
                  <a:lnTo>
                    <a:pt x="30056" y="28119"/>
                  </a:lnTo>
                  <a:lnTo>
                    <a:pt x="22533" y="36734"/>
                  </a:lnTo>
                  <a:lnTo>
                    <a:pt x="15959" y="45943"/>
                  </a:lnTo>
                  <a:lnTo>
                    <a:pt x="10374" y="55905"/>
                  </a:lnTo>
                  <a:lnTo>
                    <a:pt x="5913" y="67111"/>
                  </a:lnTo>
                  <a:lnTo>
                    <a:pt x="2549" y="79717"/>
                  </a:lnTo>
                  <a:lnTo>
                    <a:pt x="441" y="93268"/>
                  </a:lnTo>
                  <a:lnTo>
                    <a:pt x="0" y="106903"/>
                  </a:lnTo>
                  <a:lnTo>
                    <a:pt x="1301" y="120105"/>
                  </a:lnTo>
                  <a:lnTo>
                    <a:pt x="4294" y="132561"/>
                  </a:lnTo>
                  <a:lnTo>
                    <a:pt x="8968" y="144000"/>
                  </a:lnTo>
                  <a:lnTo>
                    <a:pt x="15154" y="154384"/>
                  </a:lnTo>
                  <a:lnTo>
                    <a:pt x="22730" y="163526"/>
                  </a:lnTo>
                  <a:lnTo>
                    <a:pt x="31709" y="171003"/>
                  </a:lnTo>
                  <a:lnTo>
                    <a:pt x="41966" y="176736"/>
                  </a:lnTo>
                  <a:lnTo>
                    <a:pt x="53105" y="180774"/>
                  </a:lnTo>
                  <a:lnTo>
                    <a:pt x="64573" y="183127"/>
                  </a:lnTo>
                  <a:lnTo>
                    <a:pt x="76035" y="183975"/>
                  </a:lnTo>
                  <a:lnTo>
                    <a:pt x="87680" y="183768"/>
                  </a:lnTo>
                  <a:lnTo>
                    <a:pt x="100096" y="183107"/>
                  </a:lnTo>
                  <a:lnTo>
                    <a:pt x="113555" y="182370"/>
                  </a:lnTo>
                  <a:lnTo>
                    <a:pt x="127696" y="181556"/>
                  </a:lnTo>
                  <a:lnTo>
                    <a:pt x="141736" y="180404"/>
                  </a:lnTo>
                  <a:lnTo>
                    <a:pt x="155222" y="178781"/>
                  </a:lnTo>
                  <a:lnTo>
                    <a:pt x="168210" y="176860"/>
                  </a:lnTo>
                  <a:lnTo>
                    <a:pt x="181071" y="175024"/>
                  </a:lnTo>
                  <a:lnTo>
                    <a:pt x="194036" y="173491"/>
                  </a:lnTo>
                  <a:lnTo>
                    <a:pt x="206587" y="172307"/>
                  </a:lnTo>
                  <a:lnTo>
                    <a:pt x="218760" y="171309"/>
                  </a:lnTo>
                  <a:lnTo>
                    <a:pt x="231631" y="170413"/>
                  </a:lnTo>
                  <a:lnTo>
                    <a:pt x="247255" y="1694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5274777" y="4148228"/>
            <a:ext cx="29407" cy="178985"/>
          </a:xfrm>
          <a:custGeom>
            <a:avLst/>
            <a:gdLst/>
            <a:ahLst/>
            <a:cxnLst/>
            <a:rect l="0" t="0" r="0" b="0"/>
            <a:pathLst>
              <a:path w="29407" h="178985">
                <a:moveTo>
                  <a:pt x="0" y="0"/>
                </a:moveTo>
                <a:lnTo>
                  <a:pt x="3000" y="8801"/>
                </a:lnTo>
                <a:lnTo>
                  <a:pt x="6423" y="17147"/>
                </a:lnTo>
                <a:lnTo>
                  <a:pt x="10610" y="25851"/>
                </a:lnTo>
                <a:lnTo>
                  <a:pt x="15165" y="35144"/>
                </a:lnTo>
                <a:lnTo>
                  <a:pt x="19350" y="45288"/>
                </a:lnTo>
                <a:lnTo>
                  <a:pt x="22774" y="56333"/>
                </a:lnTo>
                <a:lnTo>
                  <a:pt x="25383" y="68173"/>
                </a:lnTo>
                <a:lnTo>
                  <a:pt x="27289" y="80643"/>
                </a:lnTo>
                <a:lnTo>
                  <a:pt x="28637" y="93581"/>
                </a:lnTo>
                <a:lnTo>
                  <a:pt x="29406" y="106691"/>
                </a:lnTo>
                <a:lnTo>
                  <a:pt x="29406" y="119565"/>
                </a:lnTo>
                <a:lnTo>
                  <a:pt x="28599" y="131986"/>
                </a:lnTo>
                <a:lnTo>
                  <a:pt x="27238" y="143483"/>
                </a:lnTo>
                <a:lnTo>
                  <a:pt x="25645" y="154371"/>
                </a:lnTo>
                <a:lnTo>
                  <a:pt x="23684" y="165603"/>
                </a:lnTo>
                <a:lnTo>
                  <a:pt x="21057" y="178984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5592097" y="3835630"/>
            <a:ext cx="2179121" cy="733738"/>
            <a:chOff x="5592097" y="3835630"/>
            <a:chExt cx="2179121" cy="733738"/>
          </a:xfrm>
        </p:grpSpPr>
        <p:sp>
          <p:nvSpPr>
            <p:cNvPr id="115" name="Freeform 114"/>
            <p:cNvSpPr/>
            <p:nvPr/>
          </p:nvSpPr>
          <p:spPr>
            <a:xfrm>
              <a:off x="5592097" y="4044560"/>
              <a:ext cx="209106" cy="247646"/>
            </a:xfrm>
            <a:custGeom>
              <a:avLst/>
              <a:gdLst/>
              <a:ahLst/>
              <a:cxnLst/>
              <a:rect l="0" t="0" r="0" b="0"/>
              <a:pathLst>
                <a:path w="209106" h="247646">
                  <a:moveTo>
                    <a:pt x="124877" y="124725"/>
                  </a:moveTo>
                  <a:lnTo>
                    <a:pt x="124810" y="113057"/>
                  </a:lnTo>
                  <a:lnTo>
                    <a:pt x="124169" y="102568"/>
                  </a:lnTo>
                  <a:lnTo>
                    <a:pt x="122873" y="92266"/>
                  </a:lnTo>
                  <a:lnTo>
                    <a:pt x="121013" y="81965"/>
                  </a:lnTo>
                  <a:lnTo>
                    <a:pt x="118697" y="71621"/>
                  </a:lnTo>
                  <a:lnTo>
                    <a:pt x="116026" y="61236"/>
                  </a:lnTo>
                  <a:lnTo>
                    <a:pt x="112929" y="50981"/>
                  </a:lnTo>
                  <a:lnTo>
                    <a:pt x="109174" y="41171"/>
                  </a:lnTo>
                  <a:lnTo>
                    <a:pt x="104681" y="31949"/>
                  </a:lnTo>
                  <a:lnTo>
                    <a:pt x="99358" y="23452"/>
                  </a:lnTo>
                  <a:lnTo>
                    <a:pt x="93029" y="15891"/>
                  </a:lnTo>
                  <a:lnTo>
                    <a:pt x="85699" y="9301"/>
                  </a:lnTo>
                  <a:lnTo>
                    <a:pt x="77675" y="4045"/>
                  </a:lnTo>
                  <a:lnTo>
                    <a:pt x="69451" y="869"/>
                  </a:lnTo>
                  <a:lnTo>
                    <a:pt x="61334" y="0"/>
                  </a:lnTo>
                  <a:lnTo>
                    <a:pt x="53598" y="1365"/>
                  </a:lnTo>
                  <a:lnTo>
                    <a:pt x="46556" y="4865"/>
                  </a:lnTo>
                  <a:lnTo>
                    <a:pt x="40304" y="10219"/>
                  </a:lnTo>
                  <a:lnTo>
                    <a:pt x="34768" y="17048"/>
                  </a:lnTo>
                  <a:lnTo>
                    <a:pt x="29807" y="24986"/>
                  </a:lnTo>
                  <a:lnTo>
                    <a:pt x="25280" y="33730"/>
                  </a:lnTo>
                  <a:lnTo>
                    <a:pt x="21068" y="43209"/>
                  </a:lnTo>
                  <a:lnTo>
                    <a:pt x="17078" y="53555"/>
                  </a:lnTo>
                  <a:lnTo>
                    <a:pt x="13247" y="64775"/>
                  </a:lnTo>
                  <a:lnTo>
                    <a:pt x="9690" y="76752"/>
                  </a:lnTo>
                  <a:lnTo>
                    <a:pt x="6681" y="89324"/>
                  </a:lnTo>
                  <a:lnTo>
                    <a:pt x="4325" y="102343"/>
                  </a:lnTo>
                  <a:lnTo>
                    <a:pt x="2574" y="115849"/>
                  </a:lnTo>
                  <a:lnTo>
                    <a:pt x="1317" y="130054"/>
                  </a:lnTo>
                  <a:lnTo>
                    <a:pt x="438" y="145011"/>
                  </a:lnTo>
                  <a:lnTo>
                    <a:pt x="0" y="160308"/>
                  </a:lnTo>
                  <a:lnTo>
                    <a:pt x="229" y="175198"/>
                  </a:lnTo>
                  <a:lnTo>
                    <a:pt x="1203" y="189281"/>
                  </a:lnTo>
                  <a:lnTo>
                    <a:pt x="3009" y="202347"/>
                  </a:lnTo>
                  <a:lnTo>
                    <a:pt x="5824" y="214204"/>
                  </a:lnTo>
                  <a:lnTo>
                    <a:pt x="9656" y="224867"/>
                  </a:lnTo>
                  <a:lnTo>
                    <a:pt x="14687" y="234028"/>
                  </a:lnTo>
                  <a:lnTo>
                    <a:pt x="21346" y="240986"/>
                  </a:lnTo>
                  <a:lnTo>
                    <a:pt x="29707" y="245547"/>
                  </a:lnTo>
                  <a:lnTo>
                    <a:pt x="39236" y="247645"/>
                  </a:lnTo>
                  <a:lnTo>
                    <a:pt x="49010" y="247092"/>
                  </a:lnTo>
                  <a:lnTo>
                    <a:pt x="58462" y="244053"/>
                  </a:lnTo>
                  <a:lnTo>
                    <a:pt x="67246" y="238946"/>
                  </a:lnTo>
                  <a:lnTo>
                    <a:pt x="75066" y="232247"/>
                  </a:lnTo>
                  <a:lnTo>
                    <a:pt x="81876" y="224379"/>
                  </a:lnTo>
                  <a:lnTo>
                    <a:pt x="87805" y="215676"/>
                  </a:lnTo>
                  <a:lnTo>
                    <a:pt x="93036" y="206391"/>
                  </a:lnTo>
                  <a:lnTo>
                    <a:pt x="97747" y="196704"/>
                  </a:lnTo>
                  <a:lnTo>
                    <a:pt x="102085" y="186743"/>
                  </a:lnTo>
                  <a:lnTo>
                    <a:pt x="106160" y="176596"/>
                  </a:lnTo>
                  <a:lnTo>
                    <a:pt x="110049" y="166319"/>
                  </a:lnTo>
                  <a:lnTo>
                    <a:pt x="113645" y="155788"/>
                  </a:lnTo>
                  <a:lnTo>
                    <a:pt x="116680" y="144726"/>
                  </a:lnTo>
                  <a:lnTo>
                    <a:pt x="119061" y="133118"/>
                  </a:lnTo>
                  <a:lnTo>
                    <a:pt x="121137" y="124426"/>
                  </a:lnTo>
                  <a:lnTo>
                    <a:pt x="123316" y="122597"/>
                  </a:lnTo>
                  <a:lnTo>
                    <a:pt x="125570" y="125769"/>
                  </a:lnTo>
                  <a:lnTo>
                    <a:pt x="127982" y="131907"/>
                  </a:lnTo>
                  <a:lnTo>
                    <a:pt x="130612" y="139776"/>
                  </a:lnTo>
                  <a:lnTo>
                    <a:pt x="133457" y="148665"/>
                  </a:lnTo>
                  <a:lnTo>
                    <a:pt x="136485" y="158167"/>
                  </a:lnTo>
                  <a:lnTo>
                    <a:pt x="139653" y="168045"/>
                  </a:lnTo>
                  <a:lnTo>
                    <a:pt x="142931" y="178151"/>
                  </a:lnTo>
                  <a:lnTo>
                    <a:pt x="146450" y="188236"/>
                  </a:lnTo>
                  <a:lnTo>
                    <a:pt x="150497" y="197940"/>
                  </a:lnTo>
                  <a:lnTo>
                    <a:pt x="155190" y="207090"/>
                  </a:lnTo>
                  <a:lnTo>
                    <a:pt x="160754" y="215399"/>
                  </a:lnTo>
                  <a:lnTo>
                    <a:pt x="168471" y="223188"/>
                  </a:lnTo>
                  <a:lnTo>
                    <a:pt x="182373" y="231140"/>
                  </a:lnTo>
                  <a:lnTo>
                    <a:pt x="209105" y="2405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33202" y="4088628"/>
              <a:ext cx="136457" cy="169432"/>
            </a:xfrm>
            <a:custGeom>
              <a:avLst/>
              <a:gdLst/>
              <a:ahLst/>
              <a:cxnLst/>
              <a:rect l="0" t="0" r="0" b="0"/>
              <a:pathLst>
                <a:path w="136457" h="169432">
                  <a:moveTo>
                    <a:pt x="10114" y="70128"/>
                  </a:moveTo>
                  <a:lnTo>
                    <a:pt x="10113" y="81863"/>
                  </a:lnTo>
                  <a:lnTo>
                    <a:pt x="10113" y="92993"/>
                  </a:lnTo>
                  <a:lnTo>
                    <a:pt x="10113" y="104595"/>
                  </a:lnTo>
                  <a:lnTo>
                    <a:pt x="10113" y="116929"/>
                  </a:lnTo>
                  <a:lnTo>
                    <a:pt x="10113" y="130238"/>
                  </a:lnTo>
                  <a:lnTo>
                    <a:pt x="10108" y="144510"/>
                  </a:lnTo>
                  <a:lnTo>
                    <a:pt x="9920" y="158265"/>
                  </a:lnTo>
                  <a:lnTo>
                    <a:pt x="8696" y="167464"/>
                  </a:lnTo>
                  <a:lnTo>
                    <a:pt x="6366" y="169431"/>
                  </a:lnTo>
                  <a:lnTo>
                    <a:pt x="4258" y="165333"/>
                  </a:lnTo>
                  <a:lnTo>
                    <a:pt x="2725" y="156895"/>
                  </a:lnTo>
                  <a:lnTo>
                    <a:pt x="1678" y="145475"/>
                  </a:lnTo>
                  <a:lnTo>
                    <a:pt x="977" y="132041"/>
                  </a:lnTo>
                  <a:lnTo>
                    <a:pt x="512" y="117417"/>
                  </a:lnTo>
                  <a:lnTo>
                    <a:pt x="202" y="102357"/>
                  </a:lnTo>
                  <a:lnTo>
                    <a:pt x="0" y="87296"/>
                  </a:lnTo>
                  <a:lnTo>
                    <a:pt x="36" y="72566"/>
                  </a:lnTo>
                  <a:lnTo>
                    <a:pt x="594" y="58511"/>
                  </a:lnTo>
                  <a:lnTo>
                    <a:pt x="1795" y="45247"/>
                  </a:lnTo>
                  <a:lnTo>
                    <a:pt x="3925" y="33033"/>
                  </a:lnTo>
                  <a:lnTo>
                    <a:pt x="7491" y="22345"/>
                  </a:lnTo>
                  <a:lnTo>
                    <a:pt x="12636" y="13316"/>
                  </a:lnTo>
                  <a:lnTo>
                    <a:pt x="19193" y="6252"/>
                  </a:lnTo>
                  <a:lnTo>
                    <a:pt x="26883" y="1780"/>
                  </a:lnTo>
                  <a:lnTo>
                    <a:pt x="35419" y="0"/>
                  </a:lnTo>
                  <a:lnTo>
                    <a:pt x="44403" y="736"/>
                  </a:lnTo>
                  <a:lnTo>
                    <a:pt x="53345" y="3805"/>
                  </a:lnTo>
                  <a:lnTo>
                    <a:pt x="61984" y="8866"/>
                  </a:lnTo>
                  <a:lnTo>
                    <a:pt x="70257" y="15498"/>
                  </a:lnTo>
                  <a:lnTo>
                    <a:pt x="78199" y="23302"/>
                  </a:lnTo>
                  <a:lnTo>
                    <a:pt x="85873" y="31953"/>
                  </a:lnTo>
                  <a:lnTo>
                    <a:pt x="93180" y="41198"/>
                  </a:lnTo>
                  <a:lnTo>
                    <a:pt x="99868" y="50856"/>
                  </a:lnTo>
                  <a:lnTo>
                    <a:pt x="105851" y="60802"/>
                  </a:lnTo>
                  <a:lnTo>
                    <a:pt x="111192" y="71108"/>
                  </a:lnTo>
                  <a:lnTo>
                    <a:pt x="116014" y="82018"/>
                  </a:lnTo>
                  <a:lnTo>
                    <a:pt x="120440" y="93613"/>
                  </a:lnTo>
                  <a:lnTo>
                    <a:pt x="124425" y="105605"/>
                  </a:lnTo>
                  <a:lnTo>
                    <a:pt x="128155" y="118817"/>
                  </a:lnTo>
                  <a:lnTo>
                    <a:pt x="131959" y="136646"/>
                  </a:lnTo>
                  <a:lnTo>
                    <a:pt x="136456" y="1648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34863" y="3835630"/>
              <a:ext cx="134837" cy="455553"/>
            </a:xfrm>
            <a:custGeom>
              <a:avLst/>
              <a:gdLst/>
              <a:ahLst/>
              <a:cxnLst/>
              <a:rect l="0" t="0" r="0" b="0"/>
              <a:pathLst>
                <a:path w="134837" h="455553">
                  <a:moveTo>
                    <a:pt x="82194" y="333655"/>
                  </a:moveTo>
                  <a:lnTo>
                    <a:pt x="79260" y="324853"/>
                  </a:lnTo>
                  <a:lnTo>
                    <a:pt x="76478" y="316506"/>
                  </a:lnTo>
                  <a:lnTo>
                    <a:pt x="73574" y="307813"/>
                  </a:lnTo>
                  <a:lnTo>
                    <a:pt x="70361" y="298865"/>
                  </a:lnTo>
                  <a:lnTo>
                    <a:pt x="66547" y="290018"/>
                  </a:lnTo>
                  <a:lnTo>
                    <a:pt x="62026" y="281497"/>
                  </a:lnTo>
                  <a:lnTo>
                    <a:pt x="56689" y="274000"/>
                  </a:lnTo>
                  <a:lnTo>
                    <a:pt x="50353" y="268715"/>
                  </a:lnTo>
                  <a:lnTo>
                    <a:pt x="43024" y="266108"/>
                  </a:lnTo>
                  <a:lnTo>
                    <a:pt x="35171" y="266310"/>
                  </a:lnTo>
                  <a:lnTo>
                    <a:pt x="27594" y="269479"/>
                  </a:lnTo>
                  <a:lnTo>
                    <a:pt x="20730" y="275390"/>
                  </a:lnTo>
                  <a:lnTo>
                    <a:pt x="14820" y="283559"/>
                  </a:lnTo>
                  <a:lnTo>
                    <a:pt x="10074" y="293459"/>
                  </a:lnTo>
                  <a:lnTo>
                    <a:pt x="6478" y="304631"/>
                  </a:lnTo>
                  <a:lnTo>
                    <a:pt x="3859" y="316874"/>
                  </a:lnTo>
                  <a:lnTo>
                    <a:pt x="2003" y="330220"/>
                  </a:lnTo>
                  <a:lnTo>
                    <a:pt x="715" y="344600"/>
                  </a:lnTo>
                  <a:lnTo>
                    <a:pt x="0" y="359680"/>
                  </a:lnTo>
                  <a:lnTo>
                    <a:pt x="42" y="374956"/>
                  </a:lnTo>
                  <a:lnTo>
                    <a:pt x="889" y="390112"/>
                  </a:lnTo>
                  <a:lnTo>
                    <a:pt x="2611" y="404713"/>
                  </a:lnTo>
                  <a:lnTo>
                    <a:pt x="5369" y="418139"/>
                  </a:lnTo>
                  <a:lnTo>
                    <a:pt x="9163" y="430152"/>
                  </a:lnTo>
                  <a:lnTo>
                    <a:pt x="14169" y="440371"/>
                  </a:lnTo>
                  <a:lnTo>
                    <a:pt x="20810" y="448113"/>
                  </a:lnTo>
                  <a:lnTo>
                    <a:pt x="29161" y="453233"/>
                  </a:lnTo>
                  <a:lnTo>
                    <a:pt x="38683" y="455552"/>
                  </a:lnTo>
                  <a:lnTo>
                    <a:pt x="48451" y="454623"/>
                  </a:lnTo>
                  <a:lnTo>
                    <a:pt x="57901" y="450513"/>
                  </a:lnTo>
                  <a:lnTo>
                    <a:pt x="66682" y="443535"/>
                  </a:lnTo>
                  <a:lnTo>
                    <a:pt x="74500" y="433977"/>
                  </a:lnTo>
                  <a:lnTo>
                    <a:pt x="81309" y="422252"/>
                  </a:lnTo>
                  <a:lnTo>
                    <a:pt x="87237" y="408671"/>
                  </a:lnTo>
                  <a:lnTo>
                    <a:pt x="92468" y="393362"/>
                  </a:lnTo>
                  <a:lnTo>
                    <a:pt x="97179" y="376549"/>
                  </a:lnTo>
                  <a:lnTo>
                    <a:pt x="101517" y="358532"/>
                  </a:lnTo>
                  <a:lnTo>
                    <a:pt x="105592" y="339608"/>
                  </a:lnTo>
                  <a:lnTo>
                    <a:pt x="109480" y="320025"/>
                  </a:lnTo>
                  <a:lnTo>
                    <a:pt x="113075" y="299977"/>
                  </a:lnTo>
                  <a:lnTo>
                    <a:pt x="116110" y="279606"/>
                  </a:lnTo>
                  <a:lnTo>
                    <a:pt x="118484" y="259007"/>
                  </a:lnTo>
                  <a:lnTo>
                    <a:pt x="120246" y="238089"/>
                  </a:lnTo>
                  <a:lnTo>
                    <a:pt x="121511" y="216593"/>
                  </a:lnTo>
                  <a:lnTo>
                    <a:pt x="122399" y="194432"/>
                  </a:lnTo>
                  <a:lnTo>
                    <a:pt x="123014" y="171989"/>
                  </a:lnTo>
                  <a:lnTo>
                    <a:pt x="123435" y="149995"/>
                  </a:lnTo>
                  <a:lnTo>
                    <a:pt x="123716" y="128834"/>
                  </a:lnTo>
                  <a:lnTo>
                    <a:pt x="123736" y="108711"/>
                  </a:lnTo>
                  <a:lnTo>
                    <a:pt x="123218" y="89810"/>
                  </a:lnTo>
                  <a:lnTo>
                    <a:pt x="122057" y="72096"/>
                  </a:lnTo>
                  <a:lnTo>
                    <a:pt x="120463" y="55387"/>
                  </a:lnTo>
                  <a:lnTo>
                    <a:pt x="118854" y="39457"/>
                  </a:lnTo>
                  <a:lnTo>
                    <a:pt x="117473" y="24134"/>
                  </a:lnTo>
                  <a:lnTo>
                    <a:pt x="116203" y="10440"/>
                  </a:lnTo>
                  <a:lnTo>
                    <a:pt x="113960" y="1741"/>
                  </a:lnTo>
                  <a:lnTo>
                    <a:pt x="110317" y="0"/>
                  </a:lnTo>
                  <a:lnTo>
                    <a:pt x="106521" y="3527"/>
                  </a:lnTo>
                  <a:lnTo>
                    <a:pt x="103069" y="10588"/>
                  </a:lnTo>
                  <a:lnTo>
                    <a:pt x="100216" y="19992"/>
                  </a:lnTo>
                  <a:lnTo>
                    <a:pt x="98024" y="30946"/>
                  </a:lnTo>
                  <a:lnTo>
                    <a:pt x="96580" y="42762"/>
                  </a:lnTo>
                  <a:lnTo>
                    <a:pt x="96075" y="54789"/>
                  </a:lnTo>
                  <a:lnTo>
                    <a:pt x="96518" y="66679"/>
                  </a:lnTo>
                  <a:lnTo>
                    <a:pt x="97615" y="78805"/>
                  </a:lnTo>
                  <a:lnTo>
                    <a:pt x="98883" y="92089"/>
                  </a:lnTo>
                  <a:lnTo>
                    <a:pt x="100033" y="106949"/>
                  </a:lnTo>
                  <a:lnTo>
                    <a:pt x="101125" y="122848"/>
                  </a:lnTo>
                  <a:lnTo>
                    <a:pt x="102464" y="138607"/>
                  </a:lnTo>
                  <a:lnTo>
                    <a:pt x="104213" y="153549"/>
                  </a:lnTo>
                  <a:lnTo>
                    <a:pt x="106218" y="167835"/>
                  </a:lnTo>
                  <a:lnTo>
                    <a:pt x="108110" y="182174"/>
                  </a:lnTo>
                  <a:lnTo>
                    <a:pt x="109685" y="196995"/>
                  </a:lnTo>
                  <a:lnTo>
                    <a:pt x="111064" y="212084"/>
                  </a:lnTo>
                  <a:lnTo>
                    <a:pt x="112598" y="226775"/>
                  </a:lnTo>
                  <a:lnTo>
                    <a:pt x="114481" y="240710"/>
                  </a:lnTo>
                  <a:lnTo>
                    <a:pt x="116746" y="254171"/>
                  </a:lnTo>
                  <a:lnTo>
                    <a:pt x="119346" y="267883"/>
                  </a:lnTo>
                  <a:lnTo>
                    <a:pt x="122204" y="282248"/>
                  </a:lnTo>
                  <a:lnTo>
                    <a:pt x="125101" y="297156"/>
                  </a:lnTo>
                  <a:lnTo>
                    <a:pt x="127966" y="313933"/>
                  </a:lnTo>
                  <a:lnTo>
                    <a:pt x="131049" y="337412"/>
                  </a:lnTo>
                  <a:lnTo>
                    <a:pt x="134836" y="3757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32911" y="4021886"/>
              <a:ext cx="145793" cy="212990"/>
            </a:xfrm>
            <a:custGeom>
              <a:avLst/>
              <a:gdLst/>
              <a:ahLst/>
              <a:cxnLst/>
              <a:rect l="0" t="0" r="0" b="0"/>
              <a:pathLst>
                <a:path w="145793" h="212990">
                  <a:moveTo>
                    <a:pt x="126342" y="0"/>
                  </a:moveTo>
                  <a:lnTo>
                    <a:pt x="114674" y="67"/>
                  </a:lnTo>
                  <a:lnTo>
                    <a:pt x="104185" y="708"/>
                  </a:lnTo>
                  <a:lnTo>
                    <a:pt x="93888" y="2013"/>
                  </a:lnTo>
                  <a:lnTo>
                    <a:pt x="83759" y="4219"/>
                  </a:lnTo>
                  <a:lnTo>
                    <a:pt x="74064" y="7831"/>
                  </a:lnTo>
                  <a:lnTo>
                    <a:pt x="64928" y="12999"/>
                  </a:lnTo>
                  <a:lnTo>
                    <a:pt x="56325" y="19401"/>
                  </a:lnTo>
                  <a:lnTo>
                    <a:pt x="48165" y="26453"/>
                  </a:lnTo>
                  <a:lnTo>
                    <a:pt x="40345" y="33752"/>
                  </a:lnTo>
                  <a:lnTo>
                    <a:pt x="32942" y="41260"/>
                  </a:lnTo>
                  <a:lnTo>
                    <a:pt x="26188" y="49205"/>
                  </a:lnTo>
                  <a:lnTo>
                    <a:pt x="20181" y="57687"/>
                  </a:lnTo>
                  <a:lnTo>
                    <a:pt x="15503" y="66347"/>
                  </a:lnTo>
                  <a:lnTo>
                    <a:pt x="13254" y="74482"/>
                  </a:lnTo>
                  <a:lnTo>
                    <a:pt x="13824" y="81724"/>
                  </a:lnTo>
                  <a:lnTo>
                    <a:pt x="16973" y="87721"/>
                  </a:lnTo>
                  <a:lnTo>
                    <a:pt x="22208" y="91993"/>
                  </a:lnTo>
                  <a:lnTo>
                    <a:pt x="29024" y="94463"/>
                  </a:lnTo>
                  <a:lnTo>
                    <a:pt x="36985" y="95681"/>
                  </a:lnTo>
                  <a:lnTo>
                    <a:pt x="45757" y="96591"/>
                  </a:lnTo>
                  <a:lnTo>
                    <a:pt x="55094" y="97769"/>
                  </a:lnTo>
                  <a:lnTo>
                    <a:pt x="64816" y="99414"/>
                  </a:lnTo>
                  <a:lnTo>
                    <a:pt x="74802" y="101525"/>
                  </a:lnTo>
                  <a:lnTo>
                    <a:pt x="84961" y="104033"/>
                  </a:lnTo>
                  <a:lnTo>
                    <a:pt x="95072" y="107175"/>
                  </a:lnTo>
                  <a:lnTo>
                    <a:pt x="104789" y="111488"/>
                  </a:lnTo>
                  <a:lnTo>
                    <a:pt x="113950" y="117166"/>
                  </a:lnTo>
                  <a:lnTo>
                    <a:pt x="122407" y="124096"/>
                  </a:lnTo>
                  <a:lnTo>
                    <a:pt x="129942" y="132043"/>
                  </a:lnTo>
                  <a:lnTo>
                    <a:pt x="136515" y="140755"/>
                  </a:lnTo>
                  <a:lnTo>
                    <a:pt x="141759" y="149858"/>
                  </a:lnTo>
                  <a:lnTo>
                    <a:pt x="144928" y="158880"/>
                  </a:lnTo>
                  <a:lnTo>
                    <a:pt x="145792" y="167569"/>
                  </a:lnTo>
                  <a:lnTo>
                    <a:pt x="144423" y="175705"/>
                  </a:lnTo>
                  <a:lnTo>
                    <a:pt x="140921" y="183024"/>
                  </a:lnTo>
                  <a:lnTo>
                    <a:pt x="135562" y="189465"/>
                  </a:lnTo>
                  <a:lnTo>
                    <a:pt x="128559" y="195130"/>
                  </a:lnTo>
                  <a:lnTo>
                    <a:pt x="119972" y="200177"/>
                  </a:lnTo>
                  <a:lnTo>
                    <a:pt x="109974" y="204754"/>
                  </a:lnTo>
                  <a:lnTo>
                    <a:pt x="98670" y="208660"/>
                  </a:lnTo>
                  <a:lnTo>
                    <a:pt x="86027" y="211379"/>
                  </a:lnTo>
                  <a:lnTo>
                    <a:pt x="72168" y="212731"/>
                  </a:lnTo>
                  <a:lnTo>
                    <a:pt x="57880" y="212989"/>
                  </a:lnTo>
                  <a:lnTo>
                    <a:pt x="43016" y="212742"/>
                  </a:lnTo>
                  <a:lnTo>
                    <a:pt x="25159" y="211966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07133" y="4102519"/>
              <a:ext cx="137209" cy="172819"/>
            </a:xfrm>
            <a:custGeom>
              <a:avLst/>
              <a:gdLst/>
              <a:ahLst/>
              <a:cxnLst/>
              <a:rect l="0" t="0" r="0" b="0"/>
              <a:pathLst>
                <a:path w="137209" h="172819">
                  <a:moveTo>
                    <a:pt x="88991" y="3595"/>
                  </a:moveTo>
                  <a:lnTo>
                    <a:pt x="80257" y="861"/>
                  </a:lnTo>
                  <a:lnTo>
                    <a:pt x="72550" y="0"/>
                  </a:lnTo>
                  <a:lnTo>
                    <a:pt x="65148" y="990"/>
                  </a:lnTo>
                  <a:lnTo>
                    <a:pt x="57886" y="3529"/>
                  </a:lnTo>
                  <a:lnTo>
                    <a:pt x="50708" y="7313"/>
                  </a:lnTo>
                  <a:lnTo>
                    <a:pt x="43582" y="12053"/>
                  </a:lnTo>
                  <a:lnTo>
                    <a:pt x="36492" y="17660"/>
                  </a:lnTo>
                  <a:lnTo>
                    <a:pt x="29427" y="24238"/>
                  </a:lnTo>
                  <a:lnTo>
                    <a:pt x="22384" y="31778"/>
                  </a:lnTo>
                  <a:lnTo>
                    <a:pt x="15689" y="40466"/>
                  </a:lnTo>
                  <a:lnTo>
                    <a:pt x="9953" y="50740"/>
                  </a:lnTo>
                  <a:lnTo>
                    <a:pt x="5436" y="62684"/>
                  </a:lnTo>
                  <a:lnTo>
                    <a:pt x="2234" y="75775"/>
                  </a:lnTo>
                  <a:lnTo>
                    <a:pt x="452" y="89093"/>
                  </a:lnTo>
                  <a:lnTo>
                    <a:pt x="0" y="102078"/>
                  </a:lnTo>
                  <a:lnTo>
                    <a:pt x="814" y="114388"/>
                  </a:lnTo>
                  <a:lnTo>
                    <a:pt x="2948" y="125727"/>
                  </a:lnTo>
                  <a:lnTo>
                    <a:pt x="6310" y="136049"/>
                  </a:lnTo>
                  <a:lnTo>
                    <a:pt x="10852" y="145319"/>
                  </a:lnTo>
                  <a:lnTo>
                    <a:pt x="16651" y="153415"/>
                  </a:lnTo>
                  <a:lnTo>
                    <a:pt x="23625" y="160376"/>
                  </a:lnTo>
                  <a:lnTo>
                    <a:pt x="31580" y="166054"/>
                  </a:lnTo>
                  <a:lnTo>
                    <a:pt x="40289" y="170046"/>
                  </a:lnTo>
                  <a:lnTo>
                    <a:pt x="49549" y="172282"/>
                  </a:lnTo>
                  <a:lnTo>
                    <a:pt x="59037" y="172818"/>
                  </a:lnTo>
                  <a:lnTo>
                    <a:pt x="68326" y="171666"/>
                  </a:lnTo>
                  <a:lnTo>
                    <a:pt x="77201" y="169003"/>
                  </a:lnTo>
                  <a:lnTo>
                    <a:pt x="85634" y="165115"/>
                  </a:lnTo>
                  <a:lnTo>
                    <a:pt x="93685" y="160297"/>
                  </a:lnTo>
                  <a:lnTo>
                    <a:pt x="101431" y="154792"/>
                  </a:lnTo>
                  <a:lnTo>
                    <a:pt x="108788" y="148471"/>
                  </a:lnTo>
                  <a:lnTo>
                    <a:pt x="115510" y="140864"/>
                  </a:lnTo>
                  <a:lnTo>
                    <a:pt x="121509" y="131819"/>
                  </a:lnTo>
                  <a:lnTo>
                    <a:pt x="126692" y="121472"/>
                  </a:lnTo>
                  <a:lnTo>
                    <a:pt x="130875" y="110077"/>
                  </a:lnTo>
                  <a:lnTo>
                    <a:pt x="134053" y="97895"/>
                  </a:lnTo>
                  <a:lnTo>
                    <a:pt x="136205" y="85310"/>
                  </a:lnTo>
                  <a:lnTo>
                    <a:pt x="137208" y="72796"/>
                  </a:lnTo>
                  <a:lnTo>
                    <a:pt x="137111" y="60615"/>
                  </a:lnTo>
                  <a:lnTo>
                    <a:pt x="136242" y="49081"/>
                  </a:lnTo>
                  <a:lnTo>
                    <a:pt x="135044" y="37421"/>
                  </a:lnTo>
                  <a:lnTo>
                    <a:pt x="133409" y="23496"/>
                  </a:lnTo>
                  <a:lnTo>
                    <a:pt x="131105" y="359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01409" y="4158756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5867" y="8801"/>
                  </a:lnTo>
                  <a:lnTo>
                    <a:pt x="11433" y="17148"/>
                  </a:lnTo>
                  <a:lnTo>
                    <a:pt x="17232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61" y="54241"/>
                  </a:lnTo>
                  <a:lnTo>
                    <a:pt x="42515" y="63772"/>
                  </a:lnTo>
                  <a:lnTo>
                    <a:pt x="48690" y="73036"/>
                  </a:lnTo>
                  <a:lnTo>
                    <a:pt x="55229" y="82844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59295" y="4095585"/>
              <a:ext cx="168457" cy="473783"/>
            </a:xfrm>
            <a:custGeom>
              <a:avLst/>
              <a:gdLst/>
              <a:ahLst/>
              <a:cxnLst/>
              <a:rect l="0" t="0" r="0" b="0"/>
              <a:pathLst>
                <a:path w="168457" h="473783">
                  <a:moveTo>
                    <a:pt x="168456" y="0"/>
                  </a:moveTo>
                  <a:lnTo>
                    <a:pt x="162656" y="5935"/>
                  </a:lnTo>
                  <a:lnTo>
                    <a:pt x="157732" y="12139"/>
                  </a:lnTo>
                  <a:lnTo>
                    <a:pt x="153230" y="19240"/>
                  </a:lnTo>
                  <a:lnTo>
                    <a:pt x="149008" y="27352"/>
                  </a:lnTo>
                  <a:lnTo>
                    <a:pt x="144995" y="36647"/>
                  </a:lnTo>
                  <a:lnTo>
                    <a:pt x="141134" y="47095"/>
                  </a:lnTo>
                  <a:lnTo>
                    <a:pt x="137381" y="58520"/>
                  </a:lnTo>
                  <a:lnTo>
                    <a:pt x="133705" y="70706"/>
                  </a:lnTo>
                  <a:lnTo>
                    <a:pt x="130083" y="83451"/>
                  </a:lnTo>
                  <a:lnTo>
                    <a:pt x="126497" y="96430"/>
                  </a:lnTo>
                  <a:lnTo>
                    <a:pt x="122937" y="109216"/>
                  </a:lnTo>
                  <a:lnTo>
                    <a:pt x="119389" y="121600"/>
                  </a:lnTo>
                  <a:lnTo>
                    <a:pt x="115683" y="133882"/>
                  </a:lnTo>
                  <a:lnTo>
                    <a:pt x="111509" y="146735"/>
                  </a:lnTo>
                  <a:lnTo>
                    <a:pt x="106740" y="160490"/>
                  </a:lnTo>
                  <a:lnTo>
                    <a:pt x="101571" y="174831"/>
                  </a:lnTo>
                  <a:lnTo>
                    <a:pt x="96409" y="189006"/>
                  </a:lnTo>
                  <a:lnTo>
                    <a:pt x="91494" y="202578"/>
                  </a:lnTo>
                  <a:lnTo>
                    <a:pt x="86890" y="215453"/>
                  </a:lnTo>
                  <a:lnTo>
                    <a:pt x="82571" y="227706"/>
                  </a:lnTo>
                  <a:lnTo>
                    <a:pt x="78482" y="239469"/>
                  </a:lnTo>
                  <a:lnTo>
                    <a:pt x="74567" y="251029"/>
                  </a:lnTo>
                  <a:lnTo>
                    <a:pt x="70778" y="262798"/>
                  </a:lnTo>
                  <a:lnTo>
                    <a:pt x="67077" y="274980"/>
                  </a:lnTo>
                  <a:lnTo>
                    <a:pt x="63438" y="287435"/>
                  </a:lnTo>
                  <a:lnTo>
                    <a:pt x="59841" y="299796"/>
                  </a:lnTo>
                  <a:lnTo>
                    <a:pt x="56273" y="311852"/>
                  </a:lnTo>
                  <a:lnTo>
                    <a:pt x="52724" y="323557"/>
                  </a:lnTo>
                  <a:lnTo>
                    <a:pt x="49187" y="334950"/>
                  </a:lnTo>
                  <a:lnTo>
                    <a:pt x="45659" y="346094"/>
                  </a:lnTo>
                  <a:lnTo>
                    <a:pt x="42138" y="357052"/>
                  </a:lnTo>
                  <a:lnTo>
                    <a:pt x="38621" y="367877"/>
                  </a:lnTo>
                  <a:lnTo>
                    <a:pt x="35106" y="378612"/>
                  </a:lnTo>
                  <a:lnTo>
                    <a:pt x="31593" y="389451"/>
                  </a:lnTo>
                  <a:lnTo>
                    <a:pt x="28081" y="400720"/>
                  </a:lnTo>
                  <a:lnTo>
                    <a:pt x="24569" y="412551"/>
                  </a:lnTo>
                  <a:lnTo>
                    <a:pt x="21018" y="424501"/>
                  </a:lnTo>
                  <a:lnTo>
                    <a:pt x="16891" y="436938"/>
                  </a:lnTo>
                  <a:lnTo>
                    <a:pt x="10708" y="45206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89523" y="3937658"/>
              <a:ext cx="132358" cy="334810"/>
            </a:xfrm>
            <a:custGeom>
              <a:avLst/>
              <a:gdLst/>
              <a:ahLst/>
              <a:cxnLst/>
              <a:rect l="0" t="0" r="0" b="0"/>
              <a:pathLst>
                <a:path w="132358" h="334810">
                  <a:moveTo>
                    <a:pt x="11927" y="0"/>
                  </a:moveTo>
                  <a:lnTo>
                    <a:pt x="6261" y="8868"/>
                  </a:lnTo>
                  <a:lnTo>
                    <a:pt x="2618" y="17855"/>
                  </a:lnTo>
                  <a:lnTo>
                    <a:pt x="703" y="27850"/>
                  </a:lnTo>
                  <a:lnTo>
                    <a:pt x="29" y="38831"/>
                  </a:lnTo>
                  <a:lnTo>
                    <a:pt x="0" y="50642"/>
                  </a:lnTo>
                  <a:lnTo>
                    <a:pt x="218" y="63101"/>
                  </a:lnTo>
                  <a:lnTo>
                    <a:pt x="489" y="76039"/>
                  </a:lnTo>
                  <a:lnTo>
                    <a:pt x="730" y="89320"/>
                  </a:lnTo>
                  <a:lnTo>
                    <a:pt x="927" y="102846"/>
                  </a:lnTo>
                  <a:lnTo>
                    <a:pt x="1244" y="116707"/>
                  </a:lnTo>
                  <a:lnTo>
                    <a:pt x="1996" y="131157"/>
                  </a:lnTo>
                  <a:lnTo>
                    <a:pt x="3317" y="146285"/>
                  </a:lnTo>
                  <a:lnTo>
                    <a:pt x="5021" y="161869"/>
                  </a:lnTo>
                  <a:lnTo>
                    <a:pt x="6703" y="177484"/>
                  </a:lnTo>
                  <a:lnTo>
                    <a:pt x="8128" y="192882"/>
                  </a:lnTo>
                  <a:lnTo>
                    <a:pt x="9238" y="208154"/>
                  </a:lnTo>
                  <a:lnTo>
                    <a:pt x="10056" y="223627"/>
                  </a:lnTo>
                  <a:lnTo>
                    <a:pt x="10637" y="239473"/>
                  </a:lnTo>
                  <a:lnTo>
                    <a:pt x="10873" y="255386"/>
                  </a:lnTo>
                  <a:lnTo>
                    <a:pt x="10507" y="270697"/>
                  </a:lnTo>
                  <a:lnTo>
                    <a:pt x="9444" y="284971"/>
                  </a:lnTo>
                  <a:lnTo>
                    <a:pt x="7607" y="294713"/>
                  </a:lnTo>
                  <a:lnTo>
                    <a:pt x="5454" y="296235"/>
                  </a:lnTo>
                  <a:lnTo>
                    <a:pt x="3862" y="291856"/>
                  </a:lnTo>
                  <a:lnTo>
                    <a:pt x="2872" y="283865"/>
                  </a:lnTo>
                  <a:lnTo>
                    <a:pt x="2287" y="273663"/>
                  </a:lnTo>
                  <a:lnTo>
                    <a:pt x="1947" y="262089"/>
                  </a:lnTo>
                  <a:lnTo>
                    <a:pt x="1913" y="249816"/>
                  </a:lnTo>
                  <a:lnTo>
                    <a:pt x="2437" y="237464"/>
                  </a:lnTo>
                  <a:lnTo>
                    <a:pt x="3618" y="225365"/>
                  </a:lnTo>
                  <a:lnTo>
                    <a:pt x="5568" y="213773"/>
                  </a:lnTo>
                  <a:lnTo>
                    <a:pt x="8483" y="202975"/>
                  </a:lnTo>
                  <a:lnTo>
                    <a:pt x="12377" y="193056"/>
                  </a:lnTo>
                  <a:lnTo>
                    <a:pt x="17281" y="184410"/>
                  </a:lnTo>
                  <a:lnTo>
                    <a:pt x="23322" y="177804"/>
                  </a:lnTo>
                  <a:lnTo>
                    <a:pt x="30460" y="173478"/>
                  </a:lnTo>
                  <a:lnTo>
                    <a:pt x="38523" y="171369"/>
                  </a:lnTo>
                  <a:lnTo>
                    <a:pt x="47307" y="171383"/>
                  </a:lnTo>
                  <a:lnTo>
                    <a:pt x="56615" y="173242"/>
                  </a:lnTo>
                  <a:lnTo>
                    <a:pt x="66136" y="176572"/>
                  </a:lnTo>
                  <a:lnTo>
                    <a:pt x="75448" y="181008"/>
                  </a:lnTo>
                  <a:lnTo>
                    <a:pt x="84337" y="186252"/>
                  </a:lnTo>
                  <a:lnTo>
                    <a:pt x="92780" y="192396"/>
                  </a:lnTo>
                  <a:lnTo>
                    <a:pt x="100838" y="199884"/>
                  </a:lnTo>
                  <a:lnTo>
                    <a:pt x="108584" y="208849"/>
                  </a:lnTo>
                  <a:lnTo>
                    <a:pt x="115769" y="219143"/>
                  </a:lnTo>
                  <a:lnTo>
                    <a:pt x="121844" y="230502"/>
                  </a:lnTo>
                  <a:lnTo>
                    <a:pt x="126593" y="242659"/>
                  </a:lnTo>
                  <a:lnTo>
                    <a:pt x="129950" y="255228"/>
                  </a:lnTo>
                  <a:lnTo>
                    <a:pt x="131837" y="267732"/>
                  </a:lnTo>
                  <a:lnTo>
                    <a:pt x="132357" y="279911"/>
                  </a:lnTo>
                  <a:lnTo>
                    <a:pt x="131418" y="291544"/>
                  </a:lnTo>
                  <a:lnTo>
                    <a:pt x="128667" y="302363"/>
                  </a:lnTo>
                  <a:lnTo>
                    <a:pt x="124078" y="312295"/>
                  </a:lnTo>
                  <a:lnTo>
                    <a:pt x="117896" y="320947"/>
                  </a:lnTo>
                  <a:lnTo>
                    <a:pt x="110459" y="327557"/>
                  </a:lnTo>
                  <a:lnTo>
                    <a:pt x="102088" y="331891"/>
                  </a:lnTo>
                  <a:lnTo>
                    <a:pt x="93046" y="334173"/>
                  </a:lnTo>
                  <a:lnTo>
                    <a:pt x="83531" y="334809"/>
                  </a:lnTo>
                  <a:lnTo>
                    <a:pt x="73694" y="334203"/>
                  </a:lnTo>
                  <a:lnTo>
                    <a:pt x="63709" y="332661"/>
                  </a:lnTo>
                  <a:lnTo>
                    <a:pt x="52594" y="330127"/>
                  </a:lnTo>
                  <a:lnTo>
                    <a:pt x="37141" y="325267"/>
                  </a:lnTo>
                  <a:lnTo>
                    <a:pt x="11927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48849" y="4098422"/>
              <a:ext cx="136872" cy="163555"/>
            </a:xfrm>
            <a:custGeom>
              <a:avLst/>
              <a:gdLst/>
              <a:ahLst/>
              <a:cxnLst/>
              <a:rect l="0" t="0" r="0" b="0"/>
              <a:pathLst>
                <a:path w="136872" h="163555">
                  <a:moveTo>
                    <a:pt x="0" y="49806"/>
                  </a:moveTo>
                  <a:lnTo>
                    <a:pt x="8801" y="52740"/>
                  </a:lnTo>
                  <a:lnTo>
                    <a:pt x="17147" y="55522"/>
                  </a:lnTo>
                  <a:lnTo>
                    <a:pt x="25851" y="58416"/>
                  </a:lnTo>
                  <a:lnTo>
                    <a:pt x="35145" y="61284"/>
                  </a:lnTo>
                  <a:lnTo>
                    <a:pt x="45288" y="63800"/>
                  </a:lnTo>
                  <a:lnTo>
                    <a:pt x="56325" y="65802"/>
                  </a:lnTo>
                  <a:lnTo>
                    <a:pt x="67819" y="66969"/>
                  </a:lnTo>
                  <a:lnTo>
                    <a:pt x="78993" y="66767"/>
                  </a:lnTo>
                  <a:lnTo>
                    <a:pt x="89420" y="65025"/>
                  </a:lnTo>
                  <a:lnTo>
                    <a:pt x="98705" y="61564"/>
                  </a:lnTo>
                  <a:lnTo>
                    <a:pt x="106337" y="56043"/>
                  </a:lnTo>
                  <a:lnTo>
                    <a:pt x="112193" y="48484"/>
                  </a:lnTo>
                  <a:lnTo>
                    <a:pt x="115989" y="39511"/>
                  </a:lnTo>
                  <a:lnTo>
                    <a:pt x="117121" y="30120"/>
                  </a:lnTo>
                  <a:lnTo>
                    <a:pt x="115513" y="20937"/>
                  </a:lnTo>
                  <a:lnTo>
                    <a:pt x="111520" y="12675"/>
                  </a:lnTo>
                  <a:lnTo>
                    <a:pt x="105643" y="6270"/>
                  </a:lnTo>
                  <a:lnTo>
                    <a:pt x="98362" y="2051"/>
                  </a:lnTo>
                  <a:lnTo>
                    <a:pt x="90071" y="0"/>
                  </a:lnTo>
                  <a:lnTo>
                    <a:pt x="81070" y="46"/>
                  </a:lnTo>
                  <a:lnTo>
                    <a:pt x="71583" y="1928"/>
                  </a:lnTo>
                  <a:lnTo>
                    <a:pt x="61925" y="5441"/>
                  </a:lnTo>
                  <a:lnTo>
                    <a:pt x="52516" y="10531"/>
                  </a:lnTo>
                  <a:lnTo>
                    <a:pt x="43561" y="17022"/>
                  </a:lnTo>
                  <a:lnTo>
                    <a:pt x="35242" y="24649"/>
                  </a:lnTo>
                  <a:lnTo>
                    <a:pt x="27799" y="33138"/>
                  </a:lnTo>
                  <a:lnTo>
                    <a:pt x="21279" y="42259"/>
                  </a:lnTo>
                  <a:lnTo>
                    <a:pt x="15730" y="51992"/>
                  </a:lnTo>
                  <a:lnTo>
                    <a:pt x="11293" y="62512"/>
                  </a:lnTo>
                  <a:lnTo>
                    <a:pt x="7945" y="73845"/>
                  </a:lnTo>
                  <a:lnTo>
                    <a:pt x="5849" y="85726"/>
                  </a:lnTo>
                  <a:lnTo>
                    <a:pt x="5415" y="97702"/>
                  </a:lnTo>
                  <a:lnTo>
                    <a:pt x="6721" y="109494"/>
                  </a:lnTo>
                  <a:lnTo>
                    <a:pt x="9717" y="120852"/>
                  </a:lnTo>
                  <a:lnTo>
                    <a:pt x="14393" y="131479"/>
                  </a:lnTo>
                  <a:lnTo>
                    <a:pt x="20581" y="141279"/>
                  </a:lnTo>
                  <a:lnTo>
                    <a:pt x="28158" y="149841"/>
                  </a:lnTo>
                  <a:lnTo>
                    <a:pt x="37138" y="156390"/>
                  </a:lnTo>
                  <a:lnTo>
                    <a:pt x="47394" y="160682"/>
                  </a:lnTo>
                  <a:lnTo>
                    <a:pt x="58534" y="162937"/>
                  </a:lnTo>
                  <a:lnTo>
                    <a:pt x="70002" y="163554"/>
                  </a:lnTo>
                  <a:lnTo>
                    <a:pt x="81446" y="162940"/>
                  </a:lnTo>
                  <a:lnTo>
                    <a:pt x="92467" y="161592"/>
                  </a:lnTo>
                  <a:lnTo>
                    <a:pt x="103719" y="159952"/>
                  </a:lnTo>
                  <a:lnTo>
                    <a:pt x="117303" y="157886"/>
                  </a:lnTo>
                  <a:lnTo>
                    <a:pt x="136871" y="1550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98181" y="4127251"/>
              <a:ext cx="155996" cy="189434"/>
            </a:xfrm>
            <a:custGeom>
              <a:avLst/>
              <a:gdLst/>
              <a:ahLst/>
              <a:cxnLst/>
              <a:rect l="0" t="0" r="0" b="0"/>
              <a:pathLst>
                <a:path w="155996" h="189434">
                  <a:moveTo>
                    <a:pt x="82295" y="115733"/>
                  </a:moveTo>
                  <a:lnTo>
                    <a:pt x="88029" y="109731"/>
                  </a:lnTo>
                  <a:lnTo>
                    <a:pt x="92312" y="102887"/>
                  </a:lnTo>
                  <a:lnTo>
                    <a:pt x="95510" y="94499"/>
                  </a:lnTo>
                  <a:lnTo>
                    <a:pt x="97525" y="84872"/>
                  </a:lnTo>
                  <a:lnTo>
                    <a:pt x="97926" y="74558"/>
                  </a:lnTo>
                  <a:lnTo>
                    <a:pt x="96618" y="63950"/>
                  </a:lnTo>
                  <a:lnTo>
                    <a:pt x="93968" y="53252"/>
                  </a:lnTo>
                  <a:lnTo>
                    <a:pt x="90592" y="42551"/>
                  </a:lnTo>
                  <a:lnTo>
                    <a:pt x="86907" y="31893"/>
                  </a:lnTo>
                  <a:lnTo>
                    <a:pt x="82640" y="21772"/>
                  </a:lnTo>
                  <a:lnTo>
                    <a:pt x="76959" y="13108"/>
                  </a:lnTo>
                  <a:lnTo>
                    <a:pt x="69515" y="6295"/>
                  </a:lnTo>
                  <a:lnTo>
                    <a:pt x="60735" y="1722"/>
                  </a:lnTo>
                  <a:lnTo>
                    <a:pt x="51531" y="0"/>
                  </a:lnTo>
                  <a:lnTo>
                    <a:pt x="42493" y="1180"/>
                  </a:lnTo>
                  <a:lnTo>
                    <a:pt x="34004" y="4871"/>
                  </a:lnTo>
                  <a:lnTo>
                    <a:pt x="26388" y="10537"/>
                  </a:lnTo>
                  <a:lnTo>
                    <a:pt x="19723" y="17678"/>
                  </a:lnTo>
                  <a:lnTo>
                    <a:pt x="14063" y="26043"/>
                  </a:lnTo>
                  <a:lnTo>
                    <a:pt x="9544" y="35626"/>
                  </a:lnTo>
                  <a:lnTo>
                    <a:pt x="6130" y="46331"/>
                  </a:lnTo>
                  <a:lnTo>
                    <a:pt x="3647" y="58129"/>
                  </a:lnTo>
                  <a:lnTo>
                    <a:pt x="1889" y="71111"/>
                  </a:lnTo>
                  <a:lnTo>
                    <a:pt x="669" y="85210"/>
                  </a:lnTo>
                  <a:lnTo>
                    <a:pt x="0" y="99916"/>
                  </a:lnTo>
                  <a:lnTo>
                    <a:pt x="76" y="114402"/>
                  </a:lnTo>
                  <a:lnTo>
                    <a:pt x="950" y="128207"/>
                  </a:lnTo>
                  <a:lnTo>
                    <a:pt x="2859" y="140914"/>
                  </a:lnTo>
                  <a:lnTo>
                    <a:pt x="6277" y="151997"/>
                  </a:lnTo>
                  <a:lnTo>
                    <a:pt x="11321" y="161324"/>
                  </a:lnTo>
                  <a:lnTo>
                    <a:pt x="17811" y="168603"/>
                  </a:lnTo>
                  <a:lnTo>
                    <a:pt x="25455" y="173227"/>
                  </a:lnTo>
                  <a:lnTo>
                    <a:pt x="33962" y="175107"/>
                  </a:lnTo>
                  <a:lnTo>
                    <a:pt x="42925" y="174270"/>
                  </a:lnTo>
                  <a:lnTo>
                    <a:pt x="51854" y="170601"/>
                  </a:lnTo>
                  <a:lnTo>
                    <a:pt x="60479" y="164325"/>
                  </a:lnTo>
                  <a:lnTo>
                    <a:pt x="68573" y="156063"/>
                  </a:lnTo>
                  <a:lnTo>
                    <a:pt x="75863" y="146625"/>
                  </a:lnTo>
                  <a:lnTo>
                    <a:pt x="82281" y="136572"/>
                  </a:lnTo>
                  <a:lnTo>
                    <a:pt x="87761" y="125895"/>
                  </a:lnTo>
                  <a:lnTo>
                    <a:pt x="92153" y="114137"/>
                  </a:lnTo>
                  <a:lnTo>
                    <a:pt x="95483" y="101202"/>
                  </a:lnTo>
                  <a:lnTo>
                    <a:pt x="98056" y="90266"/>
                  </a:lnTo>
                  <a:lnTo>
                    <a:pt x="100223" y="85742"/>
                  </a:lnTo>
                  <a:lnTo>
                    <a:pt x="102183" y="87054"/>
                  </a:lnTo>
                  <a:lnTo>
                    <a:pt x="104229" y="92180"/>
                  </a:lnTo>
                  <a:lnTo>
                    <a:pt x="106523" y="99553"/>
                  </a:lnTo>
                  <a:lnTo>
                    <a:pt x="109100" y="108216"/>
                  </a:lnTo>
                  <a:lnTo>
                    <a:pt x="111925" y="117621"/>
                  </a:lnTo>
                  <a:lnTo>
                    <a:pt x="114947" y="127461"/>
                  </a:lnTo>
                  <a:lnTo>
                    <a:pt x="118116" y="137561"/>
                  </a:lnTo>
                  <a:lnTo>
                    <a:pt x="121396" y="147804"/>
                  </a:lnTo>
                  <a:lnTo>
                    <a:pt x="124988" y="157677"/>
                  </a:lnTo>
                  <a:lnTo>
                    <a:pt x="129890" y="167221"/>
                  </a:lnTo>
                  <a:lnTo>
                    <a:pt x="138767" y="177272"/>
                  </a:lnTo>
                  <a:lnTo>
                    <a:pt x="155995" y="1894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57428" y="4099604"/>
              <a:ext cx="123091" cy="217081"/>
            </a:xfrm>
            <a:custGeom>
              <a:avLst/>
              <a:gdLst/>
              <a:ahLst/>
              <a:cxnLst/>
              <a:rect l="0" t="0" r="0" b="0"/>
              <a:pathLst>
                <a:path w="123091" h="217081">
                  <a:moveTo>
                    <a:pt x="7276" y="90738"/>
                  </a:moveTo>
                  <a:lnTo>
                    <a:pt x="4476" y="99539"/>
                  </a:lnTo>
                  <a:lnTo>
                    <a:pt x="2975" y="107886"/>
                  </a:lnTo>
                  <a:lnTo>
                    <a:pt x="2664" y="116589"/>
                  </a:lnTo>
                  <a:lnTo>
                    <a:pt x="3171" y="125883"/>
                  </a:lnTo>
                  <a:lnTo>
                    <a:pt x="3990" y="136026"/>
                  </a:lnTo>
                  <a:lnTo>
                    <a:pt x="4811" y="147067"/>
                  </a:lnTo>
                  <a:lnTo>
                    <a:pt x="5666" y="158733"/>
                  </a:lnTo>
                  <a:lnTo>
                    <a:pt x="6841" y="170555"/>
                  </a:lnTo>
                  <a:lnTo>
                    <a:pt x="8483" y="182154"/>
                  </a:lnTo>
                  <a:lnTo>
                    <a:pt x="10678" y="190254"/>
                  </a:lnTo>
                  <a:lnTo>
                    <a:pt x="12856" y="191155"/>
                  </a:lnTo>
                  <a:lnTo>
                    <a:pt x="13957" y="186526"/>
                  </a:lnTo>
                  <a:lnTo>
                    <a:pt x="13836" y="178394"/>
                  </a:lnTo>
                  <a:lnTo>
                    <a:pt x="12885" y="168096"/>
                  </a:lnTo>
                  <a:lnTo>
                    <a:pt x="11671" y="156449"/>
                  </a:lnTo>
                  <a:lnTo>
                    <a:pt x="10535" y="143954"/>
                  </a:lnTo>
                  <a:lnTo>
                    <a:pt x="9441" y="130918"/>
                  </a:lnTo>
                  <a:lnTo>
                    <a:pt x="8095" y="117537"/>
                  </a:lnTo>
                  <a:lnTo>
                    <a:pt x="6339" y="103931"/>
                  </a:lnTo>
                  <a:lnTo>
                    <a:pt x="4327" y="90177"/>
                  </a:lnTo>
                  <a:lnTo>
                    <a:pt x="2429" y="76328"/>
                  </a:lnTo>
                  <a:lnTo>
                    <a:pt x="864" y="62424"/>
                  </a:lnTo>
                  <a:lnTo>
                    <a:pt x="0" y="48814"/>
                  </a:lnTo>
                  <a:lnTo>
                    <a:pt x="410" y="36128"/>
                  </a:lnTo>
                  <a:lnTo>
                    <a:pt x="2291" y="24646"/>
                  </a:lnTo>
                  <a:lnTo>
                    <a:pt x="5673" y="14802"/>
                  </a:lnTo>
                  <a:lnTo>
                    <a:pt x="10612" y="7318"/>
                  </a:lnTo>
                  <a:lnTo>
                    <a:pt x="16965" y="2372"/>
                  </a:lnTo>
                  <a:lnTo>
                    <a:pt x="24313" y="0"/>
                  </a:lnTo>
                  <a:lnTo>
                    <a:pt x="32076" y="362"/>
                  </a:lnTo>
                  <a:lnTo>
                    <a:pt x="39883" y="3270"/>
                  </a:lnTo>
                  <a:lnTo>
                    <a:pt x="47579" y="8287"/>
                  </a:lnTo>
                  <a:lnTo>
                    <a:pt x="55128" y="14925"/>
                  </a:lnTo>
                  <a:lnTo>
                    <a:pt x="62533" y="22753"/>
                  </a:lnTo>
                  <a:lnTo>
                    <a:pt x="69658" y="31427"/>
                  </a:lnTo>
                  <a:lnTo>
                    <a:pt x="76223" y="40695"/>
                  </a:lnTo>
                  <a:lnTo>
                    <a:pt x="82124" y="50369"/>
                  </a:lnTo>
                  <a:lnTo>
                    <a:pt x="87409" y="60322"/>
                  </a:lnTo>
                  <a:lnTo>
                    <a:pt x="92194" y="70463"/>
                  </a:lnTo>
                  <a:lnTo>
                    <a:pt x="96595" y="80737"/>
                  </a:lnTo>
                  <a:lnTo>
                    <a:pt x="100551" y="91265"/>
                  </a:lnTo>
                  <a:lnTo>
                    <a:pt x="103837" y="102325"/>
                  </a:lnTo>
                  <a:lnTo>
                    <a:pt x="106385" y="114025"/>
                  </a:lnTo>
                  <a:lnTo>
                    <a:pt x="108437" y="126154"/>
                  </a:lnTo>
                  <a:lnTo>
                    <a:pt x="110429" y="138296"/>
                  </a:lnTo>
                  <a:lnTo>
                    <a:pt x="112619" y="150200"/>
                  </a:lnTo>
                  <a:lnTo>
                    <a:pt x="114932" y="161730"/>
                  </a:lnTo>
                  <a:lnTo>
                    <a:pt x="117275" y="174124"/>
                  </a:lnTo>
                  <a:lnTo>
                    <a:pt x="119859" y="190702"/>
                  </a:lnTo>
                  <a:lnTo>
                    <a:pt x="123090" y="21708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33161" y="4087770"/>
              <a:ext cx="138057" cy="239443"/>
            </a:xfrm>
            <a:custGeom>
              <a:avLst/>
              <a:gdLst/>
              <a:ahLst/>
              <a:cxnLst/>
              <a:rect l="0" t="0" r="0" b="0"/>
              <a:pathLst>
                <a:path w="138057" h="239443">
                  <a:moveTo>
                    <a:pt x="126342" y="7815"/>
                  </a:moveTo>
                  <a:lnTo>
                    <a:pt x="117472" y="4948"/>
                  </a:lnTo>
                  <a:lnTo>
                    <a:pt x="108485" y="2807"/>
                  </a:lnTo>
                  <a:lnTo>
                    <a:pt x="98495" y="1209"/>
                  </a:lnTo>
                  <a:lnTo>
                    <a:pt x="87688" y="201"/>
                  </a:lnTo>
                  <a:lnTo>
                    <a:pt x="76524" y="0"/>
                  </a:lnTo>
                  <a:lnTo>
                    <a:pt x="65328" y="664"/>
                  </a:lnTo>
                  <a:lnTo>
                    <a:pt x="54562" y="2421"/>
                  </a:lnTo>
                  <a:lnTo>
                    <a:pt x="44874" y="5731"/>
                  </a:lnTo>
                  <a:lnTo>
                    <a:pt x="36524" y="10700"/>
                  </a:lnTo>
                  <a:lnTo>
                    <a:pt x="29751" y="17138"/>
                  </a:lnTo>
                  <a:lnTo>
                    <a:pt x="24944" y="24748"/>
                  </a:lnTo>
                  <a:lnTo>
                    <a:pt x="22130" y="33221"/>
                  </a:lnTo>
                  <a:lnTo>
                    <a:pt x="21528" y="41822"/>
                  </a:lnTo>
                  <a:lnTo>
                    <a:pt x="23692" y="49444"/>
                  </a:lnTo>
                  <a:lnTo>
                    <a:pt x="28662" y="55565"/>
                  </a:lnTo>
                  <a:lnTo>
                    <a:pt x="35896" y="60348"/>
                  </a:lnTo>
                  <a:lnTo>
                    <a:pt x="44570" y="64338"/>
                  </a:lnTo>
                  <a:lnTo>
                    <a:pt x="54059" y="67958"/>
                  </a:lnTo>
                  <a:lnTo>
                    <a:pt x="63833" y="71597"/>
                  </a:lnTo>
                  <a:lnTo>
                    <a:pt x="73379" y="75667"/>
                  </a:lnTo>
                  <a:lnTo>
                    <a:pt x="82459" y="80343"/>
                  </a:lnTo>
                  <a:lnTo>
                    <a:pt x="91045" y="85605"/>
                  </a:lnTo>
                  <a:lnTo>
                    <a:pt x="99205" y="91357"/>
                  </a:lnTo>
                  <a:lnTo>
                    <a:pt x="107030" y="97486"/>
                  </a:lnTo>
                  <a:lnTo>
                    <a:pt x="114440" y="104058"/>
                  </a:lnTo>
                  <a:lnTo>
                    <a:pt x="121197" y="111301"/>
                  </a:lnTo>
                  <a:lnTo>
                    <a:pt x="127218" y="119284"/>
                  </a:lnTo>
                  <a:lnTo>
                    <a:pt x="132245" y="127932"/>
                  </a:lnTo>
                  <a:lnTo>
                    <a:pt x="135791" y="137116"/>
                  </a:lnTo>
                  <a:lnTo>
                    <a:pt x="137725" y="146698"/>
                  </a:lnTo>
                  <a:lnTo>
                    <a:pt x="138056" y="156403"/>
                  </a:lnTo>
                  <a:lnTo>
                    <a:pt x="136765" y="165838"/>
                  </a:lnTo>
                  <a:lnTo>
                    <a:pt x="134004" y="174807"/>
                  </a:lnTo>
                  <a:lnTo>
                    <a:pt x="129881" y="183133"/>
                  </a:lnTo>
                  <a:lnTo>
                    <a:pt x="124373" y="190580"/>
                  </a:lnTo>
                  <a:lnTo>
                    <a:pt x="117592" y="197107"/>
                  </a:lnTo>
                  <a:lnTo>
                    <a:pt x="109599" y="202830"/>
                  </a:lnTo>
                  <a:lnTo>
                    <a:pt x="100333" y="207916"/>
                  </a:lnTo>
                  <a:lnTo>
                    <a:pt x="89881" y="212527"/>
                  </a:lnTo>
                  <a:lnTo>
                    <a:pt x="78610" y="216795"/>
                  </a:lnTo>
                  <a:lnTo>
                    <a:pt x="67051" y="220823"/>
                  </a:lnTo>
                  <a:lnTo>
                    <a:pt x="55547" y="224679"/>
                  </a:lnTo>
                  <a:lnTo>
                    <a:pt x="44485" y="228266"/>
                  </a:lnTo>
                  <a:lnTo>
                    <a:pt x="33202" y="231677"/>
                  </a:lnTo>
                  <a:lnTo>
                    <a:pt x="19592" y="235212"/>
                  </a:lnTo>
                  <a:lnTo>
                    <a:pt x="0" y="2394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94797" y="115813"/>
            <a:ext cx="4904823" cy="852809"/>
            <a:chOff x="294797" y="115813"/>
            <a:chExt cx="4904823" cy="852809"/>
          </a:xfrm>
        </p:grpSpPr>
        <p:sp>
          <p:nvSpPr>
            <p:cNvPr id="2" name="Freeform 1"/>
            <p:cNvSpPr/>
            <p:nvPr/>
          </p:nvSpPr>
          <p:spPr>
            <a:xfrm>
              <a:off x="294797" y="335018"/>
              <a:ext cx="431670" cy="591490"/>
            </a:xfrm>
            <a:custGeom>
              <a:avLst/>
              <a:gdLst/>
              <a:ahLst/>
              <a:cxnLst/>
              <a:rect l="0" t="0" r="0" b="0"/>
              <a:pathLst>
                <a:path w="431670" h="591490">
                  <a:moveTo>
                    <a:pt x="0" y="528318"/>
                  </a:moveTo>
                  <a:lnTo>
                    <a:pt x="67" y="516583"/>
                  </a:lnTo>
                  <a:lnTo>
                    <a:pt x="708" y="505454"/>
                  </a:lnTo>
                  <a:lnTo>
                    <a:pt x="2009" y="493856"/>
                  </a:lnTo>
                  <a:lnTo>
                    <a:pt x="4041" y="481695"/>
                  </a:lnTo>
                  <a:lnTo>
                    <a:pt x="7006" y="469035"/>
                  </a:lnTo>
                  <a:lnTo>
                    <a:pt x="10921" y="455974"/>
                  </a:lnTo>
                  <a:lnTo>
                    <a:pt x="15498" y="442449"/>
                  </a:lnTo>
                  <a:lnTo>
                    <a:pt x="20253" y="428236"/>
                  </a:lnTo>
                  <a:lnTo>
                    <a:pt x="24891" y="413268"/>
                  </a:lnTo>
                  <a:lnTo>
                    <a:pt x="29308" y="397623"/>
                  </a:lnTo>
                  <a:lnTo>
                    <a:pt x="33500" y="381436"/>
                  </a:lnTo>
                  <a:lnTo>
                    <a:pt x="37504" y="364851"/>
                  </a:lnTo>
                  <a:lnTo>
                    <a:pt x="41362" y="348307"/>
                  </a:lnTo>
                  <a:lnTo>
                    <a:pt x="45113" y="332506"/>
                  </a:lnTo>
                  <a:lnTo>
                    <a:pt x="48788" y="317761"/>
                  </a:lnTo>
                  <a:lnTo>
                    <a:pt x="52411" y="303725"/>
                  </a:lnTo>
                  <a:lnTo>
                    <a:pt x="55996" y="289613"/>
                  </a:lnTo>
                  <a:lnTo>
                    <a:pt x="59557" y="274964"/>
                  </a:lnTo>
                  <a:lnTo>
                    <a:pt x="63101" y="259665"/>
                  </a:lnTo>
                  <a:lnTo>
                    <a:pt x="66634" y="243775"/>
                  </a:lnTo>
                  <a:lnTo>
                    <a:pt x="70155" y="227416"/>
                  </a:lnTo>
                  <a:lnTo>
                    <a:pt x="73502" y="210870"/>
                  </a:lnTo>
                  <a:lnTo>
                    <a:pt x="76370" y="194542"/>
                  </a:lnTo>
                  <a:lnTo>
                    <a:pt x="78635" y="178639"/>
                  </a:lnTo>
                  <a:lnTo>
                    <a:pt x="80495" y="163182"/>
                  </a:lnTo>
                  <a:lnTo>
                    <a:pt x="82358" y="148110"/>
                  </a:lnTo>
                  <a:lnTo>
                    <a:pt x="84471" y="133348"/>
                  </a:lnTo>
                  <a:lnTo>
                    <a:pt x="87062" y="119145"/>
                  </a:lnTo>
                  <a:lnTo>
                    <a:pt x="90412" y="106053"/>
                  </a:lnTo>
                  <a:lnTo>
                    <a:pt x="94622" y="94324"/>
                  </a:lnTo>
                  <a:lnTo>
                    <a:pt x="100466" y="85351"/>
                  </a:lnTo>
                  <a:lnTo>
                    <a:pt x="108021" y="81332"/>
                  </a:lnTo>
                  <a:lnTo>
                    <a:pt x="115489" y="82193"/>
                  </a:lnTo>
                  <a:lnTo>
                    <a:pt x="122168" y="86563"/>
                  </a:lnTo>
                  <a:lnTo>
                    <a:pt x="128026" y="93194"/>
                  </a:lnTo>
                  <a:lnTo>
                    <a:pt x="133212" y="101242"/>
                  </a:lnTo>
                  <a:lnTo>
                    <a:pt x="137891" y="110178"/>
                  </a:lnTo>
                  <a:lnTo>
                    <a:pt x="142206" y="119681"/>
                  </a:lnTo>
                  <a:lnTo>
                    <a:pt x="146265" y="129711"/>
                  </a:lnTo>
                  <a:lnTo>
                    <a:pt x="150146" y="140447"/>
                  </a:lnTo>
                  <a:lnTo>
                    <a:pt x="153912" y="151930"/>
                  </a:lnTo>
                  <a:lnTo>
                    <a:pt x="157763" y="163748"/>
                  </a:lnTo>
                  <a:lnTo>
                    <a:pt x="162034" y="175149"/>
                  </a:lnTo>
                  <a:lnTo>
                    <a:pt x="166873" y="185744"/>
                  </a:lnTo>
                  <a:lnTo>
                    <a:pt x="172259" y="195484"/>
                  </a:lnTo>
                  <a:lnTo>
                    <a:pt x="178099" y="204487"/>
                  </a:lnTo>
                  <a:lnTo>
                    <a:pt x="184292" y="212899"/>
                  </a:lnTo>
                  <a:lnTo>
                    <a:pt x="190907" y="220379"/>
                  </a:lnTo>
                  <a:lnTo>
                    <a:pt x="198180" y="226127"/>
                  </a:lnTo>
                  <a:lnTo>
                    <a:pt x="206179" y="229841"/>
                  </a:lnTo>
                  <a:lnTo>
                    <a:pt x="214669" y="231521"/>
                  </a:lnTo>
                  <a:lnTo>
                    <a:pt x="223213" y="231212"/>
                  </a:lnTo>
                  <a:lnTo>
                    <a:pt x="231548" y="229147"/>
                  </a:lnTo>
                  <a:lnTo>
                    <a:pt x="239432" y="225507"/>
                  </a:lnTo>
                  <a:lnTo>
                    <a:pt x="246574" y="220331"/>
                  </a:lnTo>
                  <a:lnTo>
                    <a:pt x="252898" y="213776"/>
                  </a:lnTo>
                  <a:lnTo>
                    <a:pt x="258652" y="205937"/>
                  </a:lnTo>
                  <a:lnTo>
                    <a:pt x="264292" y="196774"/>
                  </a:lnTo>
                  <a:lnTo>
                    <a:pt x="270087" y="186382"/>
                  </a:lnTo>
                  <a:lnTo>
                    <a:pt x="275965" y="174810"/>
                  </a:lnTo>
                  <a:lnTo>
                    <a:pt x="281612" y="161987"/>
                  </a:lnTo>
                  <a:lnTo>
                    <a:pt x="286861" y="147993"/>
                  </a:lnTo>
                  <a:lnTo>
                    <a:pt x="291861" y="133189"/>
                  </a:lnTo>
                  <a:lnTo>
                    <a:pt x="296978" y="118107"/>
                  </a:lnTo>
                  <a:lnTo>
                    <a:pt x="302415" y="103079"/>
                  </a:lnTo>
                  <a:lnTo>
                    <a:pt x="308050" y="88397"/>
                  </a:lnTo>
                  <a:lnTo>
                    <a:pt x="313533" y="74384"/>
                  </a:lnTo>
                  <a:lnTo>
                    <a:pt x="318667" y="61141"/>
                  </a:lnTo>
                  <a:lnTo>
                    <a:pt x="323419" y="48434"/>
                  </a:lnTo>
                  <a:lnTo>
                    <a:pt x="327838" y="35820"/>
                  </a:lnTo>
                  <a:lnTo>
                    <a:pt x="331994" y="23063"/>
                  </a:lnTo>
                  <a:lnTo>
                    <a:pt x="335968" y="11236"/>
                  </a:lnTo>
                  <a:lnTo>
                    <a:pt x="340288" y="2979"/>
                  </a:lnTo>
                  <a:lnTo>
                    <a:pt x="344945" y="0"/>
                  </a:lnTo>
                  <a:lnTo>
                    <a:pt x="348821" y="2219"/>
                  </a:lnTo>
                  <a:lnTo>
                    <a:pt x="351675" y="8744"/>
                  </a:lnTo>
                  <a:lnTo>
                    <a:pt x="353513" y="18716"/>
                  </a:lnTo>
                  <a:lnTo>
                    <a:pt x="354251" y="31552"/>
                  </a:lnTo>
                  <a:lnTo>
                    <a:pt x="353947" y="46684"/>
                  </a:lnTo>
                  <a:lnTo>
                    <a:pt x="352935" y="63564"/>
                  </a:lnTo>
                  <a:lnTo>
                    <a:pt x="351718" y="81722"/>
                  </a:lnTo>
                  <a:lnTo>
                    <a:pt x="350605" y="100795"/>
                  </a:lnTo>
                  <a:lnTo>
                    <a:pt x="349706" y="120672"/>
                  </a:lnTo>
                  <a:lnTo>
                    <a:pt x="349029" y="141461"/>
                  </a:lnTo>
                  <a:lnTo>
                    <a:pt x="348538" y="163154"/>
                  </a:lnTo>
                  <a:lnTo>
                    <a:pt x="348191" y="185622"/>
                  </a:lnTo>
                  <a:lnTo>
                    <a:pt x="347950" y="208697"/>
                  </a:lnTo>
                  <a:lnTo>
                    <a:pt x="347789" y="232206"/>
                  </a:lnTo>
                  <a:lnTo>
                    <a:pt x="347850" y="255365"/>
                  </a:lnTo>
                  <a:lnTo>
                    <a:pt x="348422" y="276850"/>
                  </a:lnTo>
                  <a:lnTo>
                    <a:pt x="349624" y="296086"/>
                  </a:lnTo>
                  <a:lnTo>
                    <a:pt x="351415" y="313646"/>
                  </a:lnTo>
                  <a:lnTo>
                    <a:pt x="353688" y="330821"/>
                  </a:lnTo>
                  <a:lnTo>
                    <a:pt x="356329" y="348422"/>
                  </a:lnTo>
                  <a:lnTo>
                    <a:pt x="359237" y="366724"/>
                  </a:lnTo>
                  <a:lnTo>
                    <a:pt x="362335" y="385717"/>
                  </a:lnTo>
                  <a:lnTo>
                    <a:pt x="365564" y="405276"/>
                  </a:lnTo>
                  <a:lnTo>
                    <a:pt x="368884" y="424939"/>
                  </a:lnTo>
                  <a:lnTo>
                    <a:pt x="372266" y="443972"/>
                  </a:lnTo>
                  <a:lnTo>
                    <a:pt x="375695" y="462020"/>
                  </a:lnTo>
                  <a:lnTo>
                    <a:pt x="379319" y="478915"/>
                  </a:lnTo>
                  <a:lnTo>
                    <a:pt x="383439" y="494501"/>
                  </a:lnTo>
                  <a:lnTo>
                    <a:pt x="388176" y="508839"/>
                  </a:lnTo>
                  <a:lnTo>
                    <a:pt x="393494" y="522130"/>
                  </a:lnTo>
                  <a:lnTo>
                    <a:pt x="399288" y="534612"/>
                  </a:lnTo>
                  <a:lnTo>
                    <a:pt x="405437" y="546484"/>
                  </a:lnTo>
                  <a:lnTo>
                    <a:pt x="411537" y="557465"/>
                  </a:lnTo>
                  <a:lnTo>
                    <a:pt x="417513" y="567878"/>
                  </a:lnTo>
                  <a:lnTo>
                    <a:pt x="423887" y="578641"/>
                  </a:lnTo>
                  <a:lnTo>
                    <a:pt x="431669" y="591489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7187" y="643833"/>
              <a:ext cx="339363" cy="181715"/>
            </a:xfrm>
            <a:custGeom>
              <a:avLst/>
              <a:gdLst/>
              <a:ahLst/>
              <a:cxnLst/>
              <a:rect l="0" t="0" r="0" b="0"/>
              <a:pathLst>
                <a:path w="339363" h="181715">
                  <a:moveTo>
                    <a:pt x="97206" y="93161"/>
                  </a:moveTo>
                  <a:lnTo>
                    <a:pt x="97139" y="81493"/>
                  </a:lnTo>
                  <a:lnTo>
                    <a:pt x="96499" y="71004"/>
                  </a:lnTo>
                  <a:lnTo>
                    <a:pt x="95198" y="60707"/>
                  </a:lnTo>
                  <a:lnTo>
                    <a:pt x="93165" y="50579"/>
                  </a:lnTo>
                  <a:lnTo>
                    <a:pt x="90201" y="40883"/>
                  </a:lnTo>
                  <a:lnTo>
                    <a:pt x="86276" y="31752"/>
                  </a:lnTo>
                  <a:lnTo>
                    <a:pt x="81354" y="23322"/>
                  </a:lnTo>
                  <a:lnTo>
                    <a:pt x="75302" y="15809"/>
                  </a:lnTo>
                  <a:lnTo>
                    <a:pt x="68162" y="9252"/>
                  </a:lnTo>
                  <a:lnTo>
                    <a:pt x="60267" y="4019"/>
                  </a:lnTo>
                  <a:lnTo>
                    <a:pt x="52130" y="859"/>
                  </a:lnTo>
                  <a:lnTo>
                    <a:pt x="44073" y="0"/>
                  </a:lnTo>
                  <a:lnTo>
                    <a:pt x="36376" y="1373"/>
                  </a:lnTo>
                  <a:lnTo>
                    <a:pt x="29361" y="4878"/>
                  </a:lnTo>
                  <a:lnTo>
                    <a:pt x="23127" y="10239"/>
                  </a:lnTo>
                  <a:lnTo>
                    <a:pt x="17602" y="17244"/>
                  </a:lnTo>
                  <a:lnTo>
                    <a:pt x="12649" y="25831"/>
                  </a:lnTo>
                  <a:lnTo>
                    <a:pt x="8137" y="35825"/>
                  </a:lnTo>
                  <a:lnTo>
                    <a:pt x="4274" y="46957"/>
                  </a:lnTo>
                  <a:lnTo>
                    <a:pt x="1583" y="58952"/>
                  </a:lnTo>
                  <a:lnTo>
                    <a:pt x="251" y="71576"/>
                  </a:lnTo>
                  <a:lnTo>
                    <a:pt x="0" y="84645"/>
                  </a:lnTo>
                  <a:lnTo>
                    <a:pt x="288" y="98025"/>
                  </a:lnTo>
                  <a:lnTo>
                    <a:pt x="742" y="111613"/>
                  </a:lnTo>
                  <a:lnTo>
                    <a:pt x="1350" y="125178"/>
                  </a:lnTo>
                  <a:lnTo>
                    <a:pt x="2357" y="138366"/>
                  </a:lnTo>
                  <a:lnTo>
                    <a:pt x="3897" y="150998"/>
                  </a:lnTo>
                  <a:lnTo>
                    <a:pt x="6440" y="162429"/>
                  </a:lnTo>
                  <a:lnTo>
                    <a:pt x="10822" y="171516"/>
                  </a:lnTo>
                  <a:lnTo>
                    <a:pt x="17322" y="177836"/>
                  </a:lnTo>
                  <a:lnTo>
                    <a:pt x="25266" y="181281"/>
                  </a:lnTo>
                  <a:lnTo>
                    <a:pt x="33361" y="181714"/>
                  </a:lnTo>
                  <a:lnTo>
                    <a:pt x="40834" y="179375"/>
                  </a:lnTo>
                  <a:lnTo>
                    <a:pt x="47457" y="174757"/>
                  </a:lnTo>
                  <a:lnTo>
                    <a:pt x="53279" y="168395"/>
                  </a:lnTo>
                  <a:lnTo>
                    <a:pt x="58448" y="160747"/>
                  </a:lnTo>
                  <a:lnTo>
                    <a:pt x="63122" y="151854"/>
                  </a:lnTo>
                  <a:lnTo>
                    <a:pt x="67437" y="141377"/>
                  </a:lnTo>
                  <a:lnTo>
                    <a:pt x="71497" y="129263"/>
                  </a:lnTo>
                  <a:lnTo>
                    <a:pt x="75381" y="116044"/>
                  </a:lnTo>
                  <a:lnTo>
                    <a:pt x="79143" y="102632"/>
                  </a:lnTo>
                  <a:lnTo>
                    <a:pt x="82837" y="89629"/>
                  </a:lnTo>
                  <a:lnTo>
                    <a:pt x="86960" y="79130"/>
                  </a:lnTo>
                  <a:lnTo>
                    <a:pt x="91642" y="74299"/>
                  </a:lnTo>
                  <a:lnTo>
                    <a:pt x="96069" y="75248"/>
                  </a:lnTo>
                  <a:lnTo>
                    <a:pt x="100119" y="80173"/>
                  </a:lnTo>
                  <a:lnTo>
                    <a:pt x="103923" y="87459"/>
                  </a:lnTo>
                  <a:lnTo>
                    <a:pt x="107755" y="95927"/>
                  </a:lnTo>
                  <a:lnTo>
                    <a:pt x="111989" y="104688"/>
                  </a:lnTo>
                  <a:lnTo>
                    <a:pt x="116795" y="113282"/>
                  </a:lnTo>
                  <a:lnTo>
                    <a:pt x="122323" y="121396"/>
                  </a:lnTo>
                  <a:lnTo>
                    <a:pt x="128787" y="128719"/>
                  </a:lnTo>
                  <a:lnTo>
                    <a:pt x="136212" y="135160"/>
                  </a:lnTo>
                  <a:lnTo>
                    <a:pt x="144468" y="140320"/>
                  </a:lnTo>
                  <a:lnTo>
                    <a:pt x="153380" y="143434"/>
                  </a:lnTo>
                  <a:lnTo>
                    <a:pt x="162771" y="144263"/>
                  </a:lnTo>
                  <a:lnTo>
                    <a:pt x="172177" y="142872"/>
                  </a:lnTo>
                  <a:lnTo>
                    <a:pt x="180879" y="139354"/>
                  </a:lnTo>
                  <a:lnTo>
                    <a:pt x="188537" y="133985"/>
                  </a:lnTo>
                  <a:lnTo>
                    <a:pt x="194999" y="126976"/>
                  </a:lnTo>
                  <a:lnTo>
                    <a:pt x="200123" y="118384"/>
                  </a:lnTo>
                  <a:lnTo>
                    <a:pt x="203992" y="108422"/>
                  </a:lnTo>
                  <a:lnTo>
                    <a:pt x="207343" y="98588"/>
                  </a:lnTo>
                  <a:lnTo>
                    <a:pt x="211105" y="92752"/>
                  </a:lnTo>
                  <a:lnTo>
                    <a:pt x="214845" y="93095"/>
                  </a:lnTo>
                  <a:lnTo>
                    <a:pt x="217716" y="97948"/>
                  </a:lnTo>
                  <a:lnTo>
                    <a:pt x="219860" y="105631"/>
                  </a:lnTo>
                  <a:lnTo>
                    <a:pt x="221819" y="114855"/>
                  </a:lnTo>
                  <a:lnTo>
                    <a:pt x="223897" y="124790"/>
                  </a:lnTo>
                  <a:lnTo>
                    <a:pt x="224811" y="133304"/>
                  </a:lnTo>
                  <a:lnTo>
                    <a:pt x="223422" y="137305"/>
                  </a:lnTo>
                  <a:lnTo>
                    <a:pt x="221208" y="136230"/>
                  </a:lnTo>
                  <a:lnTo>
                    <a:pt x="219087" y="131104"/>
                  </a:lnTo>
                  <a:lnTo>
                    <a:pt x="217191" y="123259"/>
                  </a:lnTo>
                  <a:lnTo>
                    <a:pt x="215241" y="113912"/>
                  </a:lnTo>
                  <a:lnTo>
                    <a:pt x="213054" y="103835"/>
                  </a:lnTo>
                  <a:lnTo>
                    <a:pt x="210908" y="93432"/>
                  </a:lnTo>
                  <a:lnTo>
                    <a:pt x="209447" y="82899"/>
                  </a:lnTo>
                  <a:lnTo>
                    <a:pt x="208980" y="72325"/>
                  </a:lnTo>
                  <a:lnTo>
                    <a:pt x="209497" y="61744"/>
                  </a:lnTo>
                  <a:lnTo>
                    <a:pt x="210840" y="51170"/>
                  </a:lnTo>
                  <a:lnTo>
                    <a:pt x="212829" y="40615"/>
                  </a:lnTo>
                  <a:lnTo>
                    <a:pt x="215622" y="30405"/>
                  </a:lnTo>
                  <a:lnTo>
                    <a:pt x="219699" y="21155"/>
                  </a:lnTo>
                  <a:lnTo>
                    <a:pt x="225219" y="13133"/>
                  </a:lnTo>
                  <a:lnTo>
                    <a:pt x="232044" y="6765"/>
                  </a:lnTo>
                  <a:lnTo>
                    <a:pt x="239920" y="2768"/>
                  </a:lnTo>
                  <a:lnTo>
                    <a:pt x="248585" y="1307"/>
                  </a:lnTo>
                  <a:lnTo>
                    <a:pt x="257656" y="2089"/>
                  </a:lnTo>
                  <a:lnTo>
                    <a:pt x="266658" y="4657"/>
                  </a:lnTo>
                  <a:lnTo>
                    <a:pt x="275336" y="8573"/>
                  </a:lnTo>
                  <a:lnTo>
                    <a:pt x="283636" y="13791"/>
                  </a:lnTo>
                  <a:lnTo>
                    <a:pt x="291597" y="20640"/>
                  </a:lnTo>
                  <a:lnTo>
                    <a:pt x="299283" y="29166"/>
                  </a:lnTo>
                  <a:lnTo>
                    <a:pt x="306598" y="38991"/>
                  </a:lnTo>
                  <a:lnTo>
                    <a:pt x="313292" y="49502"/>
                  </a:lnTo>
                  <a:lnTo>
                    <a:pt x="319274" y="60281"/>
                  </a:lnTo>
                  <a:lnTo>
                    <a:pt x="324444" y="71281"/>
                  </a:lnTo>
                  <a:lnTo>
                    <a:pt x="328620" y="82724"/>
                  </a:lnTo>
                  <a:lnTo>
                    <a:pt x="331797" y="94709"/>
                  </a:lnTo>
                  <a:lnTo>
                    <a:pt x="334123" y="106978"/>
                  </a:lnTo>
                  <a:lnTo>
                    <a:pt x="336027" y="120414"/>
                  </a:lnTo>
                  <a:lnTo>
                    <a:pt x="337677" y="138432"/>
                  </a:lnTo>
                  <a:lnTo>
                    <a:pt x="339362" y="16686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652766"/>
              <a:ext cx="109568" cy="135135"/>
            </a:xfrm>
            <a:custGeom>
              <a:avLst/>
              <a:gdLst/>
              <a:ahLst/>
              <a:cxnLst/>
              <a:rect l="0" t="0" r="0" b="0"/>
              <a:pathLst>
                <a:path w="109568" h="13513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84" y="70256"/>
                  </a:lnTo>
                  <a:lnTo>
                    <a:pt x="4082" y="81610"/>
                  </a:lnTo>
                  <a:lnTo>
                    <a:pt x="7027" y="92230"/>
                  </a:lnTo>
                  <a:lnTo>
                    <a:pt x="10941" y="102032"/>
                  </a:lnTo>
                  <a:lnTo>
                    <a:pt x="15857" y="110934"/>
                  </a:lnTo>
                  <a:lnTo>
                    <a:pt x="21907" y="118775"/>
                  </a:lnTo>
                  <a:lnTo>
                    <a:pt x="29050" y="125556"/>
                  </a:lnTo>
                  <a:lnTo>
                    <a:pt x="37117" y="130942"/>
                  </a:lnTo>
                  <a:lnTo>
                    <a:pt x="45902" y="134205"/>
                  </a:lnTo>
                  <a:lnTo>
                    <a:pt x="55213" y="135134"/>
                  </a:lnTo>
                  <a:lnTo>
                    <a:pt x="64735" y="133808"/>
                  </a:lnTo>
                  <a:lnTo>
                    <a:pt x="74047" y="130334"/>
                  </a:lnTo>
                  <a:lnTo>
                    <a:pt x="82928" y="124994"/>
                  </a:lnTo>
                  <a:lnTo>
                    <a:pt x="91025" y="118004"/>
                  </a:lnTo>
                  <a:lnTo>
                    <a:pt x="97786" y="109426"/>
                  </a:lnTo>
                  <a:lnTo>
                    <a:pt x="103031" y="99443"/>
                  </a:lnTo>
                  <a:lnTo>
                    <a:pt x="106738" y="88488"/>
                  </a:lnTo>
                  <a:lnTo>
                    <a:pt x="108869" y="77144"/>
                  </a:lnTo>
                  <a:lnTo>
                    <a:pt x="109567" y="65789"/>
                  </a:lnTo>
                  <a:lnTo>
                    <a:pt x="109254" y="55026"/>
                  </a:lnTo>
                  <a:lnTo>
                    <a:pt x="108495" y="44720"/>
                  </a:lnTo>
                  <a:lnTo>
                    <a:pt x="107228" y="33969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8467" y="385307"/>
              <a:ext cx="122881" cy="398972"/>
            </a:xfrm>
            <a:custGeom>
              <a:avLst/>
              <a:gdLst/>
              <a:ahLst/>
              <a:cxnLst/>
              <a:rect l="0" t="0" r="0" b="0"/>
              <a:pathLst>
                <a:path w="122881" h="398972">
                  <a:moveTo>
                    <a:pt x="38652" y="393801"/>
                  </a:moveTo>
                  <a:lnTo>
                    <a:pt x="44326" y="398971"/>
                  </a:lnTo>
                  <a:lnTo>
                    <a:pt x="47869" y="398589"/>
                  </a:lnTo>
                  <a:lnTo>
                    <a:pt x="49512" y="393879"/>
                  </a:lnTo>
                  <a:lnTo>
                    <a:pt x="50057" y="386374"/>
                  </a:lnTo>
                  <a:lnTo>
                    <a:pt x="50097" y="376906"/>
                  </a:lnTo>
                  <a:lnTo>
                    <a:pt x="49786" y="366035"/>
                  </a:lnTo>
                  <a:lnTo>
                    <a:pt x="48960" y="354171"/>
                  </a:lnTo>
                  <a:lnTo>
                    <a:pt x="47547" y="341614"/>
                  </a:lnTo>
                  <a:lnTo>
                    <a:pt x="45593" y="328579"/>
                  </a:lnTo>
                  <a:lnTo>
                    <a:pt x="43201" y="315217"/>
                  </a:lnTo>
                  <a:lnTo>
                    <a:pt x="40481" y="301634"/>
                  </a:lnTo>
                  <a:lnTo>
                    <a:pt x="37686" y="287901"/>
                  </a:lnTo>
                  <a:lnTo>
                    <a:pt x="35197" y="274067"/>
                  </a:lnTo>
                  <a:lnTo>
                    <a:pt x="33188" y="260166"/>
                  </a:lnTo>
                  <a:lnTo>
                    <a:pt x="31502" y="246219"/>
                  </a:lnTo>
                  <a:lnTo>
                    <a:pt x="29756" y="232242"/>
                  </a:lnTo>
                  <a:lnTo>
                    <a:pt x="27726" y="218245"/>
                  </a:lnTo>
                  <a:lnTo>
                    <a:pt x="25361" y="204234"/>
                  </a:lnTo>
                  <a:lnTo>
                    <a:pt x="22694" y="190214"/>
                  </a:lnTo>
                  <a:lnTo>
                    <a:pt x="19786" y="176188"/>
                  </a:lnTo>
                  <a:lnTo>
                    <a:pt x="16697" y="162158"/>
                  </a:lnTo>
                  <a:lnTo>
                    <a:pt x="13477" y="148126"/>
                  </a:lnTo>
                  <a:lnTo>
                    <a:pt x="10170" y="134091"/>
                  </a:lnTo>
                  <a:lnTo>
                    <a:pt x="6968" y="120056"/>
                  </a:lnTo>
                  <a:lnTo>
                    <a:pt x="4198" y="106019"/>
                  </a:lnTo>
                  <a:lnTo>
                    <a:pt x="2007" y="91987"/>
                  </a:lnTo>
                  <a:lnTo>
                    <a:pt x="537" y="78122"/>
                  </a:lnTo>
                  <a:lnTo>
                    <a:pt x="0" y="64733"/>
                  </a:lnTo>
                  <a:lnTo>
                    <a:pt x="427" y="51958"/>
                  </a:lnTo>
                  <a:lnTo>
                    <a:pt x="2019" y="40091"/>
                  </a:lnTo>
                  <a:lnTo>
                    <a:pt x="5216" y="29647"/>
                  </a:lnTo>
                  <a:lnTo>
                    <a:pt x="10113" y="20776"/>
                  </a:lnTo>
                  <a:lnTo>
                    <a:pt x="16672" y="13480"/>
                  </a:lnTo>
                  <a:lnTo>
                    <a:pt x="24895" y="7788"/>
                  </a:lnTo>
                  <a:lnTo>
                    <a:pt x="34603" y="3558"/>
                  </a:lnTo>
                  <a:lnTo>
                    <a:pt x="45187" y="852"/>
                  </a:lnTo>
                  <a:lnTo>
                    <a:pt x="55743" y="0"/>
                  </a:lnTo>
                  <a:lnTo>
                    <a:pt x="65761" y="1018"/>
                  </a:lnTo>
                  <a:lnTo>
                    <a:pt x="75111" y="3649"/>
                  </a:lnTo>
                  <a:lnTo>
                    <a:pt x="83851" y="7548"/>
                  </a:lnTo>
                  <a:lnTo>
                    <a:pt x="92092" y="12381"/>
                  </a:lnTo>
                  <a:lnTo>
                    <a:pt x="99652" y="17578"/>
                  </a:lnTo>
                  <a:lnTo>
                    <a:pt x="106791" y="22840"/>
                  </a:lnTo>
                  <a:lnTo>
                    <a:pt x="114138" y="28624"/>
                  </a:lnTo>
                  <a:lnTo>
                    <a:pt x="122880" y="3583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56853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33" y="8611"/>
                  </a:lnTo>
                  <a:lnTo>
                    <a:pt x="143839" y="11479"/>
                  </a:lnTo>
                  <a:lnTo>
                    <a:pt x="133696" y="13996"/>
                  </a:lnTo>
                  <a:lnTo>
                    <a:pt x="122651" y="16006"/>
                  </a:lnTo>
                  <a:lnTo>
                    <a:pt x="110811" y="17519"/>
                  </a:lnTo>
                  <a:lnTo>
                    <a:pt x="98341" y="18614"/>
                  </a:lnTo>
                  <a:lnTo>
                    <a:pt x="85403" y="19386"/>
                  </a:lnTo>
                  <a:lnTo>
                    <a:pt x="72159" y="19924"/>
                  </a:lnTo>
                  <a:lnTo>
                    <a:pt x="57154" y="20351"/>
                  </a:lnTo>
                  <a:lnTo>
                    <a:pt x="35718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7619" y="634427"/>
              <a:ext cx="153242" cy="160954"/>
            </a:xfrm>
            <a:custGeom>
              <a:avLst/>
              <a:gdLst/>
              <a:ahLst/>
              <a:cxnLst/>
              <a:rect l="0" t="0" r="0" b="0"/>
              <a:pathLst>
                <a:path w="153242" h="160954">
                  <a:moveTo>
                    <a:pt x="100598" y="81510"/>
                  </a:moveTo>
                  <a:lnTo>
                    <a:pt x="100531" y="69842"/>
                  </a:lnTo>
                  <a:lnTo>
                    <a:pt x="99891" y="59353"/>
                  </a:lnTo>
                  <a:lnTo>
                    <a:pt x="98590" y="49056"/>
                  </a:lnTo>
                  <a:lnTo>
                    <a:pt x="96557" y="38928"/>
                  </a:lnTo>
                  <a:lnTo>
                    <a:pt x="93592" y="29232"/>
                  </a:lnTo>
                  <a:lnTo>
                    <a:pt x="89664" y="20110"/>
                  </a:lnTo>
                  <a:lnTo>
                    <a:pt x="84569" y="12025"/>
                  </a:lnTo>
                  <a:lnTo>
                    <a:pt x="77868" y="5809"/>
                  </a:lnTo>
                  <a:lnTo>
                    <a:pt x="69480" y="1754"/>
                  </a:lnTo>
                  <a:lnTo>
                    <a:pt x="59932" y="0"/>
                  </a:lnTo>
                  <a:lnTo>
                    <a:pt x="50147" y="785"/>
                  </a:lnTo>
                  <a:lnTo>
                    <a:pt x="40686" y="3985"/>
                  </a:lnTo>
                  <a:lnTo>
                    <a:pt x="31897" y="9368"/>
                  </a:lnTo>
                  <a:lnTo>
                    <a:pt x="24074" y="16786"/>
                  </a:lnTo>
                  <a:lnTo>
                    <a:pt x="17266" y="25955"/>
                  </a:lnTo>
                  <a:lnTo>
                    <a:pt x="11509" y="36514"/>
                  </a:lnTo>
                  <a:lnTo>
                    <a:pt x="6925" y="48117"/>
                  </a:lnTo>
                  <a:lnTo>
                    <a:pt x="3470" y="60469"/>
                  </a:lnTo>
                  <a:lnTo>
                    <a:pt x="1131" y="73185"/>
                  </a:lnTo>
                  <a:lnTo>
                    <a:pt x="0" y="85795"/>
                  </a:lnTo>
                  <a:lnTo>
                    <a:pt x="16" y="98053"/>
                  </a:lnTo>
                  <a:lnTo>
                    <a:pt x="992" y="109911"/>
                  </a:lnTo>
                  <a:lnTo>
                    <a:pt x="2709" y="121414"/>
                  </a:lnTo>
                  <a:lnTo>
                    <a:pt x="4982" y="132618"/>
                  </a:lnTo>
                  <a:lnTo>
                    <a:pt x="7981" y="142940"/>
                  </a:lnTo>
                  <a:lnTo>
                    <a:pt x="12204" y="151209"/>
                  </a:lnTo>
                  <a:lnTo>
                    <a:pt x="17821" y="156947"/>
                  </a:lnTo>
                  <a:lnTo>
                    <a:pt x="24543" y="160155"/>
                  </a:lnTo>
                  <a:lnTo>
                    <a:pt x="31818" y="160953"/>
                  </a:lnTo>
                  <a:lnTo>
                    <a:pt x="39262" y="159670"/>
                  </a:lnTo>
                  <a:lnTo>
                    <a:pt x="46529" y="156574"/>
                  </a:lnTo>
                  <a:lnTo>
                    <a:pt x="53249" y="151771"/>
                  </a:lnTo>
                  <a:lnTo>
                    <a:pt x="59282" y="145475"/>
                  </a:lnTo>
                  <a:lnTo>
                    <a:pt x="64670" y="137981"/>
                  </a:lnTo>
                  <a:lnTo>
                    <a:pt x="69531" y="129582"/>
                  </a:lnTo>
                  <a:lnTo>
                    <a:pt x="73985" y="120521"/>
                  </a:lnTo>
                  <a:lnTo>
                    <a:pt x="77979" y="110827"/>
                  </a:lnTo>
                  <a:lnTo>
                    <a:pt x="81290" y="100335"/>
                  </a:lnTo>
                  <a:lnTo>
                    <a:pt x="83837" y="89115"/>
                  </a:lnTo>
                  <a:lnTo>
                    <a:pt x="85169" y="80730"/>
                  </a:lnTo>
                  <a:lnTo>
                    <a:pt x="85482" y="79164"/>
                  </a:lnTo>
                  <a:lnTo>
                    <a:pt x="86333" y="82490"/>
                  </a:lnTo>
                  <a:lnTo>
                    <a:pt x="88395" y="88698"/>
                  </a:lnTo>
                  <a:lnTo>
                    <a:pt x="91698" y="96581"/>
                  </a:lnTo>
                  <a:lnTo>
                    <a:pt x="96206" y="105128"/>
                  </a:lnTo>
                  <a:lnTo>
                    <a:pt x="101984" y="113329"/>
                  </a:lnTo>
                  <a:lnTo>
                    <a:pt x="108938" y="120690"/>
                  </a:lnTo>
                  <a:lnTo>
                    <a:pt x="116601" y="126990"/>
                  </a:lnTo>
                  <a:lnTo>
                    <a:pt x="125070" y="132689"/>
                  </a:lnTo>
                  <a:lnTo>
                    <a:pt x="136206" y="138282"/>
                  </a:lnTo>
                  <a:lnTo>
                    <a:pt x="153241" y="14468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8034" y="650662"/>
              <a:ext cx="151283" cy="138728"/>
            </a:xfrm>
            <a:custGeom>
              <a:avLst/>
              <a:gdLst/>
              <a:ahLst/>
              <a:cxnLst/>
              <a:rect l="0" t="0" r="0" b="0"/>
              <a:pathLst>
                <a:path w="151283" h="138728">
                  <a:moveTo>
                    <a:pt x="109168" y="23161"/>
                  </a:moveTo>
                  <a:lnTo>
                    <a:pt x="103233" y="17361"/>
                  </a:lnTo>
                  <a:lnTo>
                    <a:pt x="97028" y="12437"/>
                  </a:lnTo>
                  <a:lnTo>
                    <a:pt x="89928" y="7943"/>
                  </a:lnTo>
                  <a:lnTo>
                    <a:pt x="81815" y="4068"/>
                  </a:lnTo>
                  <a:lnTo>
                    <a:pt x="72520" y="1351"/>
                  </a:lnTo>
                  <a:lnTo>
                    <a:pt x="62082" y="0"/>
                  </a:lnTo>
                  <a:lnTo>
                    <a:pt x="51002" y="72"/>
                  </a:lnTo>
                  <a:lnTo>
                    <a:pt x="40113" y="1638"/>
                  </a:lnTo>
                  <a:lnTo>
                    <a:pt x="29879" y="4590"/>
                  </a:lnTo>
                  <a:lnTo>
                    <a:pt x="20724" y="9012"/>
                  </a:lnTo>
                  <a:lnTo>
                    <a:pt x="13180" y="15254"/>
                  </a:lnTo>
                  <a:lnTo>
                    <a:pt x="7374" y="23341"/>
                  </a:lnTo>
                  <a:lnTo>
                    <a:pt x="3273" y="33024"/>
                  </a:lnTo>
                  <a:lnTo>
                    <a:pt x="871" y="43965"/>
                  </a:lnTo>
                  <a:lnTo>
                    <a:pt x="0" y="55837"/>
                  </a:lnTo>
                  <a:lnTo>
                    <a:pt x="700" y="68213"/>
                  </a:lnTo>
                  <a:lnTo>
                    <a:pt x="3288" y="80587"/>
                  </a:lnTo>
                  <a:lnTo>
                    <a:pt x="7768" y="92674"/>
                  </a:lnTo>
                  <a:lnTo>
                    <a:pt x="13877" y="104076"/>
                  </a:lnTo>
                  <a:lnTo>
                    <a:pt x="21264" y="114208"/>
                  </a:lnTo>
                  <a:lnTo>
                    <a:pt x="29602" y="122865"/>
                  </a:lnTo>
                  <a:lnTo>
                    <a:pt x="38623" y="129847"/>
                  </a:lnTo>
                  <a:lnTo>
                    <a:pt x="48122" y="134797"/>
                  </a:lnTo>
                  <a:lnTo>
                    <a:pt x="57953" y="137715"/>
                  </a:lnTo>
                  <a:lnTo>
                    <a:pt x="68011" y="138727"/>
                  </a:lnTo>
                  <a:lnTo>
                    <a:pt x="78223" y="137903"/>
                  </a:lnTo>
                  <a:lnTo>
                    <a:pt x="88535" y="135468"/>
                  </a:lnTo>
                  <a:lnTo>
                    <a:pt x="98843" y="131858"/>
                  </a:lnTo>
                  <a:lnTo>
                    <a:pt x="110209" y="127171"/>
                  </a:lnTo>
                  <a:lnTo>
                    <a:pt x="125869" y="119884"/>
                  </a:lnTo>
                  <a:lnTo>
                    <a:pt x="151282" y="107389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452725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74" y="83260"/>
                  </a:lnTo>
                  <a:lnTo>
                    <a:pt x="3727" y="101189"/>
                  </a:lnTo>
                  <a:lnTo>
                    <a:pt x="5375" y="119509"/>
                  </a:lnTo>
                  <a:lnTo>
                    <a:pt x="6782" y="137858"/>
                  </a:lnTo>
                  <a:lnTo>
                    <a:pt x="8048" y="155921"/>
                  </a:lnTo>
                  <a:lnTo>
                    <a:pt x="9504" y="173355"/>
                  </a:lnTo>
                  <a:lnTo>
                    <a:pt x="11331" y="190044"/>
                  </a:lnTo>
                  <a:lnTo>
                    <a:pt x="13388" y="206047"/>
                  </a:lnTo>
                  <a:lnTo>
                    <a:pt x="15316" y="221495"/>
                  </a:lnTo>
                  <a:lnTo>
                    <a:pt x="16915" y="236518"/>
                  </a:lnTo>
                  <a:lnTo>
                    <a:pt x="18310" y="251067"/>
                  </a:lnTo>
                  <a:lnTo>
                    <a:pt x="19854" y="264925"/>
                  </a:lnTo>
                  <a:lnTo>
                    <a:pt x="21740" y="278014"/>
                  </a:lnTo>
                  <a:lnTo>
                    <a:pt x="23847" y="289964"/>
                  </a:lnTo>
                  <a:lnTo>
                    <a:pt x="26028" y="301205"/>
                  </a:lnTo>
                  <a:lnTo>
                    <a:pt x="28480" y="312725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6673" y="55801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222826" y="7729"/>
                  </a:lnTo>
                  <a:lnTo>
                    <a:pt x="214479" y="6227"/>
                  </a:lnTo>
                  <a:lnTo>
                    <a:pt x="205776" y="5911"/>
                  </a:lnTo>
                  <a:lnTo>
                    <a:pt x="196482" y="6245"/>
                  </a:lnTo>
                  <a:lnTo>
                    <a:pt x="186339" y="6416"/>
                  </a:lnTo>
                  <a:lnTo>
                    <a:pt x="175294" y="5983"/>
                  </a:lnTo>
                  <a:lnTo>
                    <a:pt x="163454" y="5014"/>
                  </a:lnTo>
                  <a:lnTo>
                    <a:pt x="150983" y="3892"/>
                  </a:lnTo>
                  <a:lnTo>
                    <a:pt x="138041" y="2876"/>
                  </a:lnTo>
                  <a:lnTo>
                    <a:pt x="124759" y="2058"/>
                  </a:lnTo>
                  <a:lnTo>
                    <a:pt x="111237" y="1441"/>
                  </a:lnTo>
                  <a:lnTo>
                    <a:pt x="97548" y="995"/>
                  </a:lnTo>
                  <a:lnTo>
                    <a:pt x="83747" y="680"/>
                  </a:lnTo>
                  <a:lnTo>
                    <a:pt x="69868" y="462"/>
                  </a:lnTo>
                  <a:lnTo>
                    <a:pt x="55955" y="312"/>
                  </a:lnTo>
                  <a:lnTo>
                    <a:pt x="42631" y="210"/>
                  </a:lnTo>
                  <a:lnTo>
                    <a:pt x="29787" y="130"/>
                  </a:lnTo>
                  <a:lnTo>
                    <a:pt x="16295" y="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9881" y="589595"/>
              <a:ext cx="117254" cy="165344"/>
            </a:xfrm>
            <a:custGeom>
              <a:avLst/>
              <a:gdLst/>
              <a:ahLst/>
              <a:cxnLst/>
              <a:rect l="0" t="0" r="0" b="0"/>
              <a:pathLst>
                <a:path w="117254" h="165344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6"/>
                  </a:lnTo>
                  <a:lnTo>
                    <a:pt x="1684" y="39009"/>
                  </a:lnTo>
                  <a:lnTo>
                    <a:pt x="835" y="51469"/>
                  </a:lnTo>
                  <a:lnTo>
                    <a:pt x="242" y="65171"/>
                  </a:lnTo>
                  <a:lnTo>
                    <a:pt x="0" y="79589"/>
                  </a:lnTo>
                  <a:lnTo>
                    <a:pt x="365" y="93870"/>
                  </a:lnTo>
                  <a:lnTo>
                    <a:pt x="1429" y="107536"/>
                  </a:lnTo>
                  <a:lnTo>
                    <a:pt x="3297" y="120319"/>
                  </a:lnTo>
                  <a:lnTo>
                    <a:pt x="6153" y="131984"/>
                  </a:lnTo>
                  <a:lnTo>
                    <a:pt x="10008" y="142519"/>
                  </a:lnTo>
                  <a:lnTo>
                    <a:pt x="14885" y="151593"/>
                  </a:lnTo>
                  <a:lnTo>
                    <a:pt x="20908" y="158493"/>
                  </a:lnTo>
                  <a:lnTo>
                    <a:pt x="28029" y="163020"/>
                  </a:lnTo>
                  <a:lnTo>
                    <a:pt x="35911" y="165265"/>
                  </a:lnTo>
                  <a:lnTo>
                    <a:pt x="44040" y="165343"/>
                  </a:lnTo>
                  <a:lnTo>
                    <a:pt x="52097" y="163545"/>
                  </a:lnTo>
                  <a:lnTo>
                    <a:pt x="59962" y="160256"/>
                  </a:lnTo>
                  <a:lnTo>
                    <a:pt x="67623" y="155849"/>
                  </a:lnTo>
                  <a:lnTo>
                    <a:pt x="75105" y="150628"/>
                  </a:lnTo>
                  <a:lnTo>
                    <a:pt x="82282" y="144668"/>
                  </a:lnTo>
                  <a:lnTo>
                    <a:pt x="88882" y="137838"/>
                  </a:lnTo>
                  <a:lnTo>
                    <a:pt x="94805" y="130126"/>
                  </a:lnTo>
                  <a:lnTo>
                    <a:pt x="100106" y="121489"/>
                  </a:lnTo>
                  <a:lnTo>
                    <a:pt x="104902" y="111781"/>
                  </a:lnTo>
                  <a:lnTo>
                    <a:pt x="109305" y="101028"/>
                  </a:lnTo>
                  <a:lnTo>
                    <a:pt x="113093" y="89553"/>
                  </a:lnTo>
                  <a:lnTo>
                    <a:pt x="115733" y="77858"/>
                  </a:lnTo>
                  <a:lnTo>
                    <a:pt x="117031" y="66257"/>
                  </a:lnTo>
                  <a:lnTo>
                    <a:pt x="117253" y="54933"/>
                  </a:lnTo>
                  <a:lnTo>
                    <a:pt x="116978" y="42700"/>
                  </a:lnTo>
                  <a:lnTo>
                    <a:pt x="116180" y="26252"/>
                  </a:lnTo>
                  <a:lnTo>
                    <a:pt x="114761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7285" y="536953"/>
              <a:ext cx="126342" cy="169591"/>
            </a:xfrm>
            <a:custGeom>
              <a:avLst/>
              <a:gdLst/>
              <a:ahLst/>
              <a:cxnLst/>
              <a:rect l="0" t="0" r="0" b="0"/>
              <a:pathLst>
                <a:path w="126342" h="169591">
                  <a:moveTo>
                    <a:pt x="0" y="94756"/>
                  </a:moveTo>
                  <a:lnTo>
                    <a:pt x="3001" y="103625"/>
                  </a:lnTo>
                  <a:lnTo>
                    <a:pt x="6423" y="112612"/>
                  </a:lnTo>
                  <a:lnTo>
                    <a:pt x="10610" y="122607"/>
                  </a:lnTo>
                  <a:lnTo>
                    <a:pt x="15164" y="133588"/>
                  </a:lnTo>
                  <a:lnTo>
                    <a:pt x="19349" y="145399"/>
                  </a:lnTo>
                  <a:lnTo>
                    <a:pt x="22746" y="157762"/>
                  </a:lnTo>
                  <a:lnTo>
                    <a:pt x="24378" y="167152"/>
                  </a:lnTo>
                  <a:lnTo>
                    <a:pt x="23644" y="169590"/>
                  </a:lnTo>
                  <a:lnTo>
                    <a:pt x="21691" y="166828"/>
                  </a:lnTo>
                  <a:lnTo>
                    <a:pt x="19150" y="160934"/>
                  </a:lnTo>
                  <a:lnTo>
                    <a:pt x="16275" y="153205"/>
                  </a:lnTo>
                  <a:lnTo>
                    <a:pt x="13192" y="144391"/>
                  </a:lnTo>
                  <a:lnTo>
                    <a:pt x="10137" y="134763"/>
                  </a:lnTo>
                  <a:lnTo>
                    <a:pt x="7465" y="124265"/>
                  </a:lnTo>
                  <a:lnTo>
                    <a:pt x="5339" y="112922"/>
                  </a:lnTo>
                  <a:lnTo>
                    <a:pt x="3912" y="101022"/>
                  </a:lnTo>
                  <a:lnTo>
                    <a:pt x="3404" y="89028"/>
                  </a:lnTo>
                  <a:lnTo>
                    <a:pt x="3850" y="77226"/>
                  </a:lnTo>
                  <a:lnTo>
                    <a:pt x="5455" y="66029"/>
                  </a:lnTo>
                  <a:lnTo>
                    <a:pt x="8660" y="56041"/>
                  </a:lnTo>
                  <a:lnTo>
                    <a:pt x="13558" y="47471"/>
                  </a:lnTo>
                  <a:lnTo>
                    <a:pt x="19949" y="40038"/>
                  </a:lnTo>
                  <a:lnTo>
                    <a:pt x="27526" y="33190"/>
                  </a:lnTo>
                  <a:lnTo>
                    <a:pt x="35996" y="26549"/>
                  </a:lnTo>
                  <a:lnTo>
                    <a:pt x="45274" y="20254"/>
                  </a:lnTo>
                  <a:lnTo>
                    <a:pt x="55479" y="14851"/>
                  </a:lnTo>
                  <a:lnTo>
                    <a:pt x="66588" y="10585"/>
                  </a:lnTo>
                  <a:lnTo>
                    <a:pt x="78051" y="7392"/>
                  </a:lnTo>
                  <a:lnTo>
                    <a:pt x="90106" y="4744"/>
                  </a:lnTo>
                  <a:lnTo>
                    <a:pt x="104927" y="241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58383" y="63170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26"/>
                  </a:lnTo>
                  <a:lnTo>
                    <a:pt x="206" y="85236"/>
                  </a:lnTo>
                  <a:lnTo>
                    <a:pt x="1108" y="98489"/>
                  </a:lnTo>
                  <a:lnTo>
                    <a:pt x="3906" y="11436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68911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84725" y="550700"/>
              <a:ext cx="147400" cy="175767"/>
            </a:xfrm>
            <a:custGeom>
              <a:avLst/>
              <a:gdLst/>
              <a:ahLst/>
              <a:cxnLst/>
              <a:rect l="0" t="0" r="0" b="0"/>
              <a:pathLst>
                <a:path w="147400" h="175767">
                  <a:moveTo>
                    <a:pt x="0" y="59952"/>
                  </a:moveTo>
                  <a:lnTo>
                    <a:pt x="2934" y="71620"/>
                  </a:lnTo>
                  <a:lnTo>
                    <a:pt x="5716" y="82109"/>
                  </a:lnTo>
                  <a:lnTo>
                    <a:pt x="8611" y="92416"/>
                  </a:lnTo>
                  <a:lnTo>
                    <a:pt x="11479" y="102890"/>
                  </a:lnTo>
                  <a:lnTo>
                    <a:pt x="13995" y="113882"/>
                  </a:lnTo>
                  <a:lnTo>
                    <a:pt x="16010" y="125520"/>
                  </a:lnTo>
                  <a:lnTo>
                    <a:pt x="17696" y="137601"/>
                  </a:lnTo>
                  <a:lnTo>
                    <a:pt x="19439" y="149707"/>
                  </a:lnTo>
                  <a:lnTo>
                    <a:pt x="21438" y="161514"/>
                  </a:lnTo>
                  <a:lnTo>
                    <a:pt x="22789" y="170290"/>
                  </a:lnTo>
                  <a:lnTo>
                    <a:pt x="22429" y="172621"/>
                  </a:lnTo>
                  <a:lnTo>
                    <a:pt x="20888" y="169421"/>
                  </a:lnTo>
                  <a:lnTo>
                    <a:pt x="18640" y="162260"/>
                  </a:lnTo>
                  <a:lnTo>
                    <a:pt x="15952" y="152152"/>
                  </a:lnTo>
                  <a:lnTo>
                    <a:pt x="12986" y="139851"/>
                  </a:lnTo>
                  <a:lnTo>
                    <a:pt x="10005" y="126116"/>
                  </a:lnTo>
                  <a:lnTo>
                    <a:pt x="7379" y="111717"/>
                  </a:lnTo>
                  <a:lnTo>
                    <a:pt x="5283" y="97129"/>
                  </a:lnTo>
                  <a:lnTo>
                    <a:pt x="3876" y="82733"/>
                  </a:lnTo>
                  <a:lnTo>
                    <a:pt x="3380" y="68908"/>
                  </a:lnTo>
                  <a:lnTo>
                    <a:pt x="3830" y="55797"/>
                  </a:lnTo>
                  <a:lnTo>
                    <a:pt x="5268" y="43517"/>
                  </a:lnTo>
                  <a:lnTo>
                    <a:pt x="7828" y="32253"/>
                  </a:lnTo>
                  <a:lnTo>
                    <a:pt x="11480" y="22020"/>
                  </a:lnTo>
                  <a:lnTo>
                    <a:pt x="16219" y="13163"/>
                  </a:lnTo>
                  <a:lnTo>
                    <a:pt x="22149" y="6416"/>
                  </a:lnTo>
                  <a:lnTo>
                    <a:pt x="29208" y="1999"/>
                  </a:lnTo>
                  <a:lnTo>
                    <a:pt x="37048" y="0"/>
                  </a:lnTo>
                  <a:lnTo>
                    <a:pt x="45149" y="619"/>
                  </a:lnTo>
                  <a:lnTo>
                    <a:pt x="53191" y="3704"/>
                  </a:lnTo>
                  <a:lnTo>
                    <a:pt x="61217" y="8840"/>
                  </a:lnTo>
                  <a:lnTo>
                    <a:pt x="69518" y="15559"/>
                  </a:lnTo>
                  <a:lnTo>
                    <a:pt x="78243" y="23442"/>
                  </a:lnTo>
                  <a:lnTo>
                    <a:pt x="87069" y="32154"/>
                  </a:lnTo>
                  <a:lnTo>
                    <a:pt x="95314" y="41445"/>
                  </a:lnTo>
                  <a:lnTo>
                    <a:pt x="102639" y="51136"/>
                  </a:lnTo>
                  <a:lnTo>
                    <a:pt x="109032" y="61100"/>
                  </a:lnTo>
                  <a:lnTo>
                    <a:pt x="114634" y="71249"/>
                  </a:lnTo>
                  <a:lnTo>
                    <a:pt x="119624" y="81523"/>
                  </a:lnTo>
                  <a:lnTo>
                    <a:pt x="124162" y="91881"/>
                  </a:lnTo>
                  <a:lnTo>
                    <a:pt x="128378" y="102295"/>
                  </a:lnTo>
                  <a:lnTo>
                    <a:pt x="132364" y="112743"/>
                  </a:lnTo>
                  <a:lnTo>
                    <a:pt x="136039" y="123142"/>
                  </a:lnTo>
                  <a:lnTo>
                    <a:pt x="139520" y="134580"/>
                  </a:lnTo>
                  <a:lnTo>
                    <a:pt x="143113" y="150298"/>
                  </a:lnTo>
                  <a:lnTo>
                    <a:pt x="147399" y="17576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16310" y="571078"/>
              <a:ext cx="332677" cy="397544"/>
            </a:xfrm>
            <a:custGeom>
              <a:avLst/>
              <a:gdLst/>
              <a:ahLst/>
              <a:cxnLst/>
              <a:rect l="0" t="0" r="0" b="0"/>
              <a:pathLst>
                <a:path w="332677" h="397544">
                  <a:moveTo>
                    <a:pt x="273741" y="81688"/>
                  </a:moveTo>
                  <a:lnTo>
                    <a:pt x="273675" y="70020"/>
                  </a:lnTo>
                  <a:lnTo>
                    <a:pt x="273034" y="59532"/>
                  </a:lnTo>
                  <a:lnTo>
                    <a:pt x="271733" y="49234"/>
                  </a:lnTo>
                  <a:lnTo>
                    <a:pt x="269701" y="39106"/>
                  </a:lnTo>
                  <a:lnTo>
                    <a:pt x="266736" y="29411"/>
                  </a:lnTo>
                  <a:lnTo>
                    <a:pt x="262807" y="20288"/>
                  </a:lnTo>
                  <a:lnTo>
                    <a:pt x="257712" y="12204"/>
                  </a:lnTo>
                  <a:lnTo>
                    <a:pt x="251012" y="5987"/>
                  </a:lnTo>
                  <a:lnTo>
                    <a:pt x="242623" y="1928"/>
                  </a:lnTo>
                  <a:lnTo>
                    <a:pt x="233075" y="0"/>
                  </a:lnTo>
                  <a:lnTo>
                    <a:pt x="223290" y="137"/>
                  </a:lnTo>
                  <a:lnTo>
                    <a:pt x="213830" y="2084"/>
                  </a:lnTo>
                  <a:lnTo>
                    <a:pt x="205041" y="5642"/>
                  </a:lnTo>
                  <a:lnTo>
                    <a:pt x="197217" y="10763"/>
                  </a:lnTo>
                  <a:lnTo>
                    <a:pt x="190405" y="17276"/>
                  </a:lnTo>
                  <a:lnTo>
                    <a:pt x="184475" y="24917"/>
                  </a:lnTo>
                  <a:lnTo>
                    <a:pt x="179243" y="33415"/>
                  </a:lnTo>
                  <a:lnTo>
                    <a:pt x="174539" y="42538"/>
                  </a:lnTo>
                  <a:lnTo>
                    <a:pt x="170547" y="52104"/>
                  </a:lnTo>
                  <a:lnTo>
                    <a:pt x="167768" y="61978"/>
                  </a:lnTo>
                  <a:lnTo>
                    <a:pt x="166382" y="72063"/>
                  </a:lnTo>
                  <a:lnTo>
                    <a:pt x="166264" y="82294"/>
                  </a:lnTo>
                  <a:lnTo>
                    <a:pt x="167173" y="92622"/>
                  </a:lnTo>
                  <a:lnTo>
                    <a:pt x="168864" y="103012"/>
                  </a:lnTo>
                  <a:lnTo>
                    <a:pt x="171285" y="113277"/>
                  </a:lnTo>
                  <a:lnTo>
                    <a:pt x="174580" y="123097"/>
                  </a:lnTo>
                  <a:lnTo>
                    <a:pt x="178762" y="132319"/>
                  </a:lnTo>
                  <a:lnTo>
                    <a:pt x="183874" y="140476"/>
                  </a:lnTo>
                  <a:lnTo>
                    <a:pt x="190062" y="146746"/>
                  </a:lnTo>
                  <a:lnTo>
                    <a:pt x="197297" y="150842"/>
                  </a:lnTo>
                  <a:lnTo>
                    <a:pt x="205258" y="152795"/>
                  </a:lnTo>
                  <a:lnTo>
                    <a:pt x="213440" y="152675"/>
                  </a:lnTo>
                  <a:lnTo>
                    <a:pt x="221532" y="150745"/>
                  </a:lnTo>
                  <a:lnTo>
                    <a:pt x="229422" y="147367"/>
                  </a:lnTo>
                  <a:lnTo>
                    <a:pt x="237100" y="142900"/>
                  </a:lnTo>
                  <a:lnTo>
                    <a:pt x="244592" y="137635"/>
                  </a:lnTo>
                  <a:lnTo>
                    <a:pt x="251776" y="131476"/>
                  </a:lnTo>
                  <a:lnTo>
                    <a:pt x="258381" y="123979"/>
                  </a:lnTo>
                  <a:lnTo>
                    <a:pt x="264308" y="115012"/>
                  </a:lnTo>
                  <a:lnTo>
                    <a:pt x="269611" y="104887"/>
                  </a:lnTo>
                  <a:lnTo>
                    <a:pt x="274408" y="94173"/>
                  </a:lnTo>
                  <a:lnTo>
                    <a:pt x="278827" y="83333"/>
                  </a:lnTo>
                  <a:lnTo>
                    <a:pt x="283191" y="75005"/>
                  </a:lnTo>
                  <a:lnTo>
                    <a:pt x="287398" y="72555"/>
                  </a:lnTo>
                  <a:lnTo>
                    <a:pt x="290907" y="75413"/>
                  </a:lnTo>
                  <a:lnTo>
                    <a:pt x="293962" y="82059"/>
                  </a:lnTo>
                  <a:lnTo>
                    <a:pt x="296887" y="91566"/>
                  </a:lnTo>
                  <a:lnTo>
                    <a:pt x="299854" y="103687"/>
                  </a:lnTo>
                  <a:lnTo>
                    <a:pt x="302925" y="118104"/>
                  </a:lnTo>
                  <a:lnTo>
                    <a:pt x="306103" y="134215"/>
                  </a:lnTo>
                  <a:lnTo>
                    <a:pt x="309373" y="151266"/>
                  </a:lnTo>
                  <a:lnTo>
                    <a:pt x="312713" y="168739"/>
                  </a:lnTo>
                  <a:lnTo>
                    <a:pt x="316105" y="186204"/>
                  </a:lnTo>
                  <a:lnTo>
                    <a:pt x="319533" y="203233"/>
                  </a:lnTo>
                  <a:lnTo>
                    <a:pt x="322983" y="219648"/>
                  </a:lnTo>
                  <a:lnTo>
                    <a:pt x="326282" y="235467"/>
                  </a:lnTo>
                  <a:lnTo>
                    <a:pt x="329119" y="250791"/>
                  </a:lnTo>
                  <a:lnTo>
                    <a:pt x="331349" y="265731"/>
                  </a:lnTo>
                  <a:lnTo>
                    <a:pt x="332676" y="280225"/>
                  </a:lnTo>
                  <a:lnTo>
                    <a:pt x="332585" y="294046"/>
                  </a:lnTo>
                  <a:lnTo>
                    <a:pt x="330917" y="307119"/>
                  </a:lnTo>
                  <a:lnTo>
                    <a:pt x="327509" y="319357"/>
                  </a:lnTo>
                  <a:lnTo>
                    <a:pt x="322022" y="330584"/>
                  </a:lnTo>
                  <a:lnTo>
                    <a:pt x="314473" y="340793"/>
                  </a:lnTo>
                  <a:lnTo>
                    <a:pt x="304997" y="349802"/>
                  </a:lnTo>
                  <a:lnTo>
                    <a:pt x="293671" y="357182"/>
                  </a:lnTo>
                  <a:lnTo>
                    <a:pt x="280722" y="362846"/>
                  </a:lnTo>
                  <a:lnTo>
                    <a:pt x="266470" y="366837"/>
                  </a:lnTo>
                  <a:lnTo>
                    <a:pt x="251234" y="369157"/>
                  </a:lnTo>
                  <a:lnTo>
                    <a:pt x="235279" y="369983"/>
                  </a:lnTo>
                  <a:lnTo>
                    <a:pt x="218653" y="369761"/>
                  </a:lnTo>
                  <a:lnTo>
                    <a:pt x="201200" y="369090"/>
                  </a:lnTo>
                  <a:lnTo>
                    <a:pt x="182910" y="368354"/>
                  </a:lnTo>
                  <a:lnTo>
                    <a:pt x="164221" y="367882"/>
                  </a:lnTo>
                  <a:lnTo>
                    <a:pt x="145901" y="368023"/>
                  </a:lnTo>
                  <a:lnTo>
                    <a:pt x="128356" y="368900"/>
                  </a:lnTo>
                  <a:lnTo>
                    <a:pt x="111643" y="370456"/>
                  </a:lnTo>
                  <a:lnTo>
                    <a:pt x="95652" y="372564"/>
                  </a:lnTo>
                  <a:lnTo>
                    <a:pt x="80237" y="375089"/>
                  </a:lnTo>
                  <a:lnTo>
                    <a:pt x="65471" y="377958"/>
                  </a:lnTo>
                  <a:lnTo>
                    <a:pt x="49997" y="381544"/>
                  </a:lnTo>
                  <a:lnTo>
                    <a:pt x="30218" y="387277"/>
                  </a:lnTo>
                  <a:lnTo>
                    <a:pt x="0" y="39754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72720" y="115813"/>
              <a:ext cx="206928" cy="726467"/>
            </a:xfrm>
            <a:custGeom>
              <a:avLst/>
              <a:gdLst/>
              <a:ahLst/>
              <a:cxnLst/>
              <a:rect l="0" t="0" r="0" b="0"/>
              <a:pathLst>
                <a:path w="206928" h="726467">
                  <a:moveTo>
                    <a:pt x="164813" y="0"/>
                  </a:moveTo>
                  <a:lnTo>
                    <a:pt x="158879" y="5935"/>
                  </a:lnTo>
                  <a:lnTo>
                    <a:pt x="152674" y="12139"/>
                  </a:lnTo>
                  <a:lnTo>
                    <a:pt x="145582" y="19235"/>
                  </a:lnTo>
                  <a:lnTo>
                    <a:pt x="137815" y="27175"/>
                  </a:lnTo>
                  <a:lnTo>
                    <a:pt x="129817" y="35822"/>
                  </a:lnTo>
                  <a:lnTo>
                    <a:pt x="121881" y="45016"/>
                  </a:lnTo>
                  <a:lnTo>
                    <a:pt x="114279" y="54616"/>
                  </a:lnTo>
                  <a:lnTo>
                    <a:pt x="107334" y="64506"/>
                  </a:lnTo>
                  <a:lnTo>
                    <a:pt x="101146" y="74594"/>
                  </a:lnTo>
                  <a:lnTo>
                    <a:pt x="95484" y="84655"/>
                  </a:lnTo>
                  <a:lnTo>
                    <a:pt x="89907" y="94336"/>
                  </a:lnTo>
                  <a:lnTo>
                    <a:pt x="84145" y="103491"/>
                  </a:lnTo>
                  <a:lnTo>
                    <a:pt x="77949" y="112622"/>
                  </a:lnTo>
                  <a:lnTo>
                    <a:pt x="71025" y="122739"/>
                  </a:lnTo>
                  <a:lnTo>
                    <a:pt x="63296" y="134322"/>
                  </a:lnTo>
                  <a:lnTo>
                    <a:pt x="55172" y="147036"/>
                  </a:lnTo>
                  <a:lnTo>
                    <a:pt x="47413" y="160035"/>
                  </a:lnTo>
                  <a:lnTo>
                    <a:pt x="40422" y="172779"/>
                  </a:lnTo>
                  <a:lnTo>
                    <a:pt x="34257" y="185080"/>
                  </a:lnTo>
                  <a:lnTo>
                    <a:pt x="28808" y="196940"/>
                  </a:lnTo>
                  <a:lnTo>
                    <a:pt x="23922" y="208448"/>
                  </a:lnTo>
                  <a:lnTo>
                    <a:pt x="19453" y="220346"/>
                  </a:lnTo>
                  <a:lnTo>
                    <a:pt x="15284" y="233937"/>
                  </a:lnTo>
                  <a:lnTo>
                    <a:pt x="11329" y="249801"/>
                  </a:lnTo>
                  <a:lnTo>
                    <a:pt x="7688" y="267851"/>
                  </a:lnTo>
                  <a:lnTo>
                    <a:pt x="4620" y="287714"/>
                  </a:lnTo>
                  <a:lnTo>
                    <a:pt x="2230" y="308952"/>
                  </a:lnTo>
                  <a:lnTo>
                    <a:pt x="627" y="330703"/>
                  </a:lnTo>
                  <a:lnTo>
                    <a:pt x="0" y="351749"/>
                  </a:lnTo>
                  <a:lnTo>
                    <a:pt x="358" y="371480"/>
                  </a:lnTo>
                  <a:lnTo>
                    <a:pt x="1564" y="389672"/>
                  </a:lnTo>
                  <a:lnTo>
                    <a:pt x="3437" y="406212"/>
                  </a:lnTo>
                  <a:lnTo>
                    <a:pt x="5806" y="421234"/>
                  </a:lnTo>
                  <a:lnTo>
                    <a:pt x="8530" y="435173"/>
                  </a:lnTo>
                  <a:lnTo>
                    <a:pt x="11503" y="448631"/>
                  </a:lnTo>
                  <a:lnTo>
                    <a:pt x="14649" y="461989"/>
                  </a:lnTo>
                  <a:lnTo>
                    <a:pt x="17913" y="475254"/>
                  </a:lnTo>
                  <a:lnTo>
                    <a:pt x="21258" y="488168"/>
                  </a:lnTo>
                  <a:lnTo>
                    <a:pt x="24661" y="500598"/>
                  </a:lnTo>
                  <a:lnTo>
                    <a:pt x="28269" y="512556"/>
                  </a:lnTo>
                  <a:lnTo>
                    <a:pt x="32377" y="524118"/>
                  </a:lnTo>
                  <a:lnTo>
                    <a:pt x="37107" y="535376"/>
                  </a:lnTo>
                  <a:lnTo>
                    <a:pt x="42420" y="546411"/>
                  </a:lnTo>
                  <a:lnTo>
                    <a:pt x="48211" y="557287"/>
                  </a:lnTo>
                  <a:lnTo>
                    <a:pt x="54367" y="568047"/>
                  </a:lnTo>
                  <a:lnTo>
                    <a:pt x="60788" y="578563"/>
                  </a:lnTo>
                  <a:lnTo>
                    <a:pt x="67398" y="588551"/>
                  </a:lnTo>
                  <a:lnTo>
                    <a:pt x="74143" y="597903"/>
                  </a:lnTo>
                  <a:lnTo>
                    <a:pt x="81147" y="606828"/>
                  </a:lnTo>
                  <a:lnTo>
                    <a:pt x="88687" y="615741"/>
                  </a:lnTo>
                  <a:lnTo>
                    <a:pt x="96875" y="624888"/>
                  </a:lnTo>
                  <a:lnTo>
                    <a:pt x="105662" y="634338"/>
                  </a:lnTo>
                  <a:lnTo>
                    <a:pt x="114939" y="644069"/>
                  </a:lnTo>
                  <a:lnTo>
                    <a:pt x="124584" y="654021"/>
                  </a:lnTo>
                  <a:lnTo>
                    <a:pt x="134332" y="663976"/>
                  </a:lnTo>
                  <a:lnTo>
                    <a:pt x="143795" y="673579"/>
                  </a:lnTo>
                  <a:lnTo>
                    <a:pt x="152787" y="682661"/>
                  </a:lnTo>
                  <a:lnTo>
                    <a:pt x="161385" y="691119"/>
                  </a:lnTo>
                  <a:lnTo>
                    <a:pt x="170885" y="699768"/>
                  </a:lnTo>
                  <a:lnTo>
                    <a:pt x="184359" y="710482"/>
                  </a:lnTo>
                  <a:lnTo>
                    <a:pt x="206927" y="72646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07470" y="248075"/>
              <a:ext cx="316608" cy="468852"/>
            </a:xfrm>
            <a:custGeom>
              <a:avLst/>
              <a:gdLst/>
              <a:ahLst/>
              <a:cxnLst/>
              <a:rect l="0" t="0" r="0" b="0"/>
              <a:pathLst>
                <a:path w="316608" h="468852">
                  <a:moveTo>
                    <a:pt x="177462" y="4608"/>
                  </a:moveTo>
                  <a:lnTo>
                    <a:pt x="165660" y="1809"/>
                  </a:lnTo>
                  <a:lnTo>
                    <a:pt x="153891" y="307"/>
                  </a:lnTo>
                  <a:lnTo>
                    <a:pt x="141005" y="0"/>
                  </a:lnTo>
                  <a:lnTo>
                    <a:pt x="127330" y="680"/>
                  </a:lnTo>
                  <a:lnTo>
                    <a:pt x="113650" y="2147"/>
                  </a:lnTo>
                  <a:lnTo>
                    <a:pt x="100439" y="4221"/>
                  </a:lnTo>
                  <a:lnTo>
                    <a:pt x="87987" y="6903"/>
                  </a:lnTo>
                  <a:lnTo>
                    <a:pt x="76556" y="10374"/>
                  </a:lnTo>
                  <a:lnTo>
                    <a:pt x="66170" y="14674"/>
                  </a:lnTo>
                  <a:lnTo>
                    <a:pt x="56690" y="19866"/>
                  </a:lnTo>
                  <a:lnTo>
                    <a:pt x="47921" y="26107"/>
                  </a:lnTo>
                  <a:lnTo>
                    <a:pt x="39681" y="33387"/>
                  </a:lnTo>
                  <a:lnTo>
                    <a:pt x="31822" y="41717"/>
                  </a:lnTo>
                  <a:lnTo>
                    <a:pt x="24229" y="51211"/>
                  </a:lnTo>
                  <a:lnTo>
                    <a:pt x="16835" y="61821"/>
                  </a:lnTo>
                  <a:lnTo>
                    <a:pt x="10072" y="73369"/>
                  </a:lnTo>
                  <a:lnTo>
                    <a:pt x="4822" y="85644"/>
                  </a:lnTo>
                  <a:lnTo>
                    <a:pt x="1449" y="98447"/>
                  </a:lnTo>
                  <a:lnTo>
                    <a:pt x="0" y="111297"/>
                  </a:lnTo>
                  <a:lnTo>
                    <a:pt x="466" y="123464"/>
                  </a:lnTo>
                  <a:lnTo>
                    <a:pt x="2637" y="134602"/>
                  </a:lnTo>
                  <a:lnTo>
                    <a:pt x="6348" y="144554"/>
                  </a:lnTo>
                  <a:lnTo>
                    <a:pt x="11571" y="153175"/>
                  </a:lnTo>
                  <a:lnTo>
                    <a:pt x="18158" y="160524"/>
                  </a:lnTo>
                  <a:lnTo>
                    <a:pt x="26018" y="166648"/>
                  </a:lnTo>
                  <a:lnTo>
                    <a:pt x="35196" y="171479"/>
                  </a:lnTo>
                  <a:lnTo>
                    <a:pt x="45593" y="175105"/>
                  </a:lnTo>
                  <a:lnTo>
                    <a:pt x="56997" y="177729"/>
                  </a:lnTo>
                  <a:lnTo>
                    <a:pt x="69177" y="179582"/>
                  </a:lnTo>
                  <a:lnTo>
                    <a:pt x="81926" y="180869"/>
                  </a:lnTo>
                  <a:lnTo>
                    <a:pt x="95078" y="181752"/>
                  </a:lnTo>
                  <a:lnTo>
                    <a:pt x="108514" y="182354"/>
                  </a:lnTo>
                  <a:lnTo>
                    <a:pt x="122139" y="182765"/>
                  </a:lnTo>
                  <a:lnTo>
                    <a:pt x="135729" y="183213"/>
                  </a:lnTo>
                  <a:lnTo>
                    <a:pt x="148934" y="184045"/>
                  </a:lnTo>
                  <a:lnTo>
                    <a:pt x="161595" y="185427"/>
                  </a:lnTo>
                  <a:lnTo>
                    <a:pt x="173724" y="187508"/>
                  </a:lnTo>
                  <a:lnTo>
                    <a:pt x="185410" y="190508"/>
                  </a:lnTo>
                  <a:lnTo>
                    <a:pt x="196751" y="194455"/>
                  </a:lnTo>
                  <a:lnTo>
                    <a:pt x="207672" y="199223"/>
                  </a:lnTo>
                  <a:lnTo>
                    <a:pt x="217941" y="204641"/>
                  </a:lnTo>
                  <a:lnTo>
                    <a:pt x="227481" y="210546"/>
                  </a:lnTo>
                  <a:lnTo>
                    <a:pt x="236363" y="216968"/>
                  </a:lnTo>
                  <a:lnTo>
                    <a:pt x="244716" y="224110"/>
                  </a:lnTo>
                  <a:lnTo>
                    <a:pt x="252670" y="232026"/>
                  </a:lnTo>
                  <a:lnTo>
                    <a:pt x="260334" y="240630"/>
                  </a:lnTo>
                  <a:lnTo>
                    <a:pt x="267795" y="249783"/>
                  </a:lnTo>
                  <a:lnTo>
                    <a:pt x="275108" y="259350"/>
                  </a:lnTo>
                  <a:lnTo>
                    <a:pt x="282157" y="269214"/>
                  </a:lnTo>
                  <a:lnTo>
                    <a:pt x="288664" y="279289"/>
                  </a:lnTo>
                  <a:lnTo>
                    <a:pt x="294521" y="289514"/>
                  </a:lnTo>
                  <a:lnTo>
                    <a:pt x="299776" y="300008"/>
                  </a:lnTo>
                  <a:lnTo>
                    <a:pt x="304540" y="311044"/>
                  </a:lnTo>
                  <a:lnTo>
                    <a:pt x="308921" y="322732"/>
                  </a:lnTo>
                  <a:lnTo>
                    <a:pt x="312694" y="335023"/>
                  </a:lnTo>
                  <a:lnTo>
                    <a:pt x="315324" y="347806"/>
                  </a:lnTo>
                  <a:lnTo>
                    <a:pt x="316607" y="360958"/>
                  </a:lnTo>
                  <a:lnTo>
                    <a:pt x="316484" y="374213"/>
                  </a:lnTo>
                  <a:lnTo>
                    <a:pt x="314882" y="387185"/>
                  </a:lnTo>
                  <a:lnTo>
                    <a:pt x="311907" y="399682"/>
                  </a:lnTo>
                  <a:lnTo>
                    <a:pt x="307640" y="411529"/>
                  </a:lnTo>
                  <a:lnTo>
                    <a:pt x="302035" y="422493"/>
                  </a:lnTo>
                  <a:lnTo>
                    <a:pt x="295188" y="432531"/>
                  </a:lnTo>
                  <a:lnTo>
                    <a:pt x="287152" y="441594"/>
                  </a:lnTo>
                  <a:lnTo>
                    <a:pt x="277856" y="449544"/>
                  </a:lnTo>
                  <a:lnTo>
                    <a:pt x="267380" y="456403"/>
                  </a:lnTo>
                  <a:lnTo>
                    <a:pt x="255921" y="462011"/>
                  </a:lnTo>
                  <a:lnTo>
                    <a:pt x="243705" y="465956"/>
                  </a:lnTo>
                  <a:lnTo>
                    <a:pt x="230933" y="468164"/>
                  </a:lnTo>
                  <a:lnTo>
                    <a:pt x="217764" y="468851"/>
                  </a:lnTo>
                  <a:lnTo>
                    <a:pt x="204318" y="468333"/>
                  </a:lnTo>
                  <a:lnTo>
                    <a:pt x="190686" y="466908"/>
                  </a:lnTo>
                  <a:lnTo>
                    <a:pt x="177090" y="464666"/>
                  </a:lnTo>
                  <a:lnTo>
                    <a:pt x="163883" y="461492"/>
                  </a:lnTo>
                  <a:lnTo>
                    <a:pt x="151229" y="457406"/>
                  </a:lnTo>
                  <a:lnTo>
                    <a:pt x="139375" y="452847"/>
                  </a:lnTo>
                  <a:lnTo>
                    <a:pt x="127464" y="448148"/>
                  </a:lnTo>
                  <a:lnTo>
                    <a:pt x="113334" y="442897"/>
                  </a:lnTo>
                  <a:lnTo>
                    <a:pt x="93234" y="43627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72747" y="517408"/>
              <a:ext cx="149098" cy="203094"/>
            </a:xfrm>
            <a:custGeom>
              <a:avLst/>
              <a:gdLst/>
              <a:ahLst/>
              <a:cxnLst/>
              <a:rect l="0" t="0" r="0" b="0"/>
              <a:pathLst>
                <a:path w="149098" h="203094">
                  <a:moveTo>
                    <a:pt x="43812" y="93244"/>
                  </a:moveTo>
                  <a:lnTo>
                    <a:pt x="52614" y="90311"/>
                  </a:lnTo>
                  <a:lnTo>
                    <a:pt x="60960" y="87528"/>
                  </a:lnTo>
                  <a:lnTo>
                    <a:pt x="69659" y="84629"/>
                  </a:lnTo>
                  <a:lnTo>
                    <a:pt x="78780" y="81589"/>
                  </a:lnTo>
                  <a:lnTo>
                    <a:pt x="88275" y="78423"/>
                  </a:lnTo>
                  <a:lnTo>
                    <a:pt x="98058" y="75150"/>
                  </a:lnTo>
                  <a:lnTo>
                    <a:pt x="107726" y="71467"/>
                  </a:lnTo>
                  <a:lnTo>
                    <a:pt x="116603" y="66779"/>
                  </a:lnTo>
                  <a:lnTo>
                    <a:pt x="124369" y="60848"/>
                  </a:lnTo>
                  <a:lnTo>
                    <a:pt x="130564" y="53915"/>
                  </a:lnTo>
                  <a:lnTo>
                    <a:pt x="134444" y="46498"/>
                  </a:lnTo>
                  <a:lnTo>
                    <a:pt x="135817" y="38954"/>
                  </a:lnTo>
                  <a:lnTo>
                    <a:pt x="134636" y="31450"/>
                  </a:lnTo>
                  <a:lnTo>
                    <a:pt x="130736" y="24040"/>
                  </a:lnTo>
                  <a:lnTo>
                    <a:pt x="124299" y="16739"/>
                  </a:lnTo>
                  <a:lnTo>
                    <a:pt x="115760" y="10025"/>
                  </a:lnTo>
                  <a:lnTo>
                    <a:pt x="105604" y="4800"/>
                  </a:lnTo>
                  <a:lnTo>
                    <a:pt x="94266" y="1441"/>
                  </a:lnTo>
                  <a:lnTo>
                    <a:pt x="82250" y="0"/>
                  </a:lnTo>
                  <a:lnTo>
                    <a:pt x="70120" y="470"/>
                  </a:lnTo>
                  <a:lnTo>
                    <a:pt x="58197" y="2643"/>
                  </a:lnTo>
                  <a:lnTo>
                    <a:pt x="46905" y="6356"/>
                  </a:lnTo>
                  <a:lnTo>
                    <a:pt x="36846" y="11580"/>
                  </a:lnTo>
                  <a:lnTo>
                    <a:pt x="28229" y="18167"/>
                  </a:lnTo>
                  <a:lnTo>
                    <a:pt x="20934" y="26028"/>
                  </a:lnTo>
                  <a:lnTo>
                    <a:pt x="14709" y="35206"/>
                  </a:lnTo>
                  <a:lnTo>
                    <a:pt x="9304" y="45603"/>
                  </a:lnTo>
                  <a:lnTo>
                    <a:pt x="4823" y="57008"/>
                  </a:lnTo>
                  <a:lnTo>
                    <a:pt x="1709" y="69187"/>
                  </a:lnTo>
                  <a:lnTo>
                    <a:pt x="99" y="81931"/>
                  </a:lnTo>
                  <a:lnTo>
                    <a:pt x="0" y="94911"/>
                  </a:lnTo>
                  <a:lnTo>
                    <a:pt x="1453" y="107698"/>
                  </a:lnTo>
                  <a:lnTo>
                    <a:pt x="4322" y="120070"/>
                  </a:lnTo>
                  <a:lnTo>
                    <a:pt x="8349" y="131835"/>
                  </a:lnTo>
                  <a:lnTo>
                    <a:pt x="13261" y="142743"/>
                  </a:lnTo>
                  <a:lnTo>
                    <a:pt x="18819" y="152748"/>
                  </a:lnTo>
                  <a:lnTo>
                    <a:pt x="24837" y="161959"/>
                  </a:lnTo>
                  <a:lnTo>
                    <a:pt x="31176" y="170541"/>
                  </a:lnTo>
                  <a:lnTo>
                    <a:pt x="37743" y="178643"/>
                  </a:lnTo>
                  <a:lnTo>
                    <a:pt x="44798" y="186069"/>
                  </a:lnTo>
                  <a:lnTo>
                    <a:pt x="52905" y="192305"/>
                  </a:lnTo>
                  <a:lnTo>
                    <a:pt x="62285" y="197162"/>
                  </a:lnTo>
                  <a:lnTo>
                    <a:pt x="72689" y="200592"/>
                  </a:lnTo>
                  <a:lnTo>
                    <a:pt x="83590" y="202528"/>
                  </a:lnTo>
                  <a:lnTo>
                    <a:pt x="94617" y="203093"/>
                  </a:lnTo>
                  <a:lnTo>
                    <a:pt x="105341" y="202687"/>
                  </a:lnTo>
                  <a:lnTo>
                    <a:pt x="116353" y="201856"/>
                  </a:lnTo>
                  <a:lnTo>
                    <a:pt x="129734" y="200530"/>
                  </a:lnTo>
                  <a:lnTo>
                    <a:pt x="149097" y="198529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1718" y="526424"/>
              <a:ext cx="130697" cy="183265"/>
            </a:xfrm>
            <a:custGeom>
              <a:avLst/>
              <a:gdLst/>
              <a:ahLst/>
              <a:cxnLst/>
              <a:rect l="0" t="0" r="0" b="0"/>
              <a:pathLst>
                <a:path w="130697" h="183265">
                  <a:moveTo>
                    <a:pt x="78053" y="0"/>
                  </a:moveTo>
                  <a:lnTo>
                    <a:pt x="69252" y="3001"/>
                  </a:lnTo>
                  <a:lnTo>
                    <a:pt x="60906" y="6424"/>
                  </a:lnTo>
                  <a:lnTo>
                    <a:pt x="52211" y="10624"/>
                  </a:lnTo>
                  <a:lnTo>
                    <a:pt x="43263" y="15697"/>
                  </a:lnTo>
                  <a:lnTo>
                    <a:pt x="34416" y="21827"/>
                  </a:lnTo>
                  <a:lnTo>
                    <a:pt x="25886" y="29015"/>
                  </a:lnTo>
                  <a:lnTo>
                    <a:pt x="18044" y="37275"/>
                  </a:lnTo>
                  <a:lnTo>
                    <a:pt x="11463" y="46718"/>
                  </a:lnTo>
                  <a:lnTo>
                    <a:pt x="6344" y="57292"/>
                  </a:lnTo>
                  <a:lnTo>
                    <a:pt x="2722" y="68815"/>
                  </a:lnTo>
                  <a:lnTo>
                    <a:pt x="650" y="81072"/>
                  </a:lnTo>
                  <a:lnTo>
                    <a:pt x="0" y="93868"/>
                  </a:lnTo>
                  <a:lnTo>
                    <a:pt x="680" y="106883"/>
                  </a:lnTo>
                  <a:lnTo>
                    <a:pt x="2723" y="119693"/>
                  </a:lnTo>
                  <a:lnTo>
                    <a:pt x="6024" y="132076"/>
                  </a:lnTo>
                  <a:lnTo>
                    <a:pt x="10527" y="143678"/>
                  </a:lnTo>
                  <a:lnTo>
                    <a:pt x="16297" y="153945"/>
                  </a:lnTo>
                  <a:lnTo>
                    <a:pt x="23258" y="162697"/>
                  </a:lnTo>
                  <a:lnTo>
                    <a:pt x="31373" y="169913"/>
                  </a:lnTo>
                  <a:lnTo>
                    <a:pt x="40722" y="175551"/>
                  </a:lnTo>
                  <a:lnTo>
                    <a:pt x="51230" y="179745"/>
                  </a:lnTo>
                  <a:lnTo>
                    <a:pt x="62540" y="182428"/>
                  </a:lnTo>
                  <a:lnTo>
                    <a:pt x="74123" y="183264"/>
                  </a:lnTo>
                  <a:lnTo>
                    <a:pt x="85639" y="182245"/>
                  </a:lnTo>
                  <a:lnTo>
                    <a:pt x="96510" y="179937"/>
                  </a:lnTo>
                  <a:lnTo>
                    <a:pt x="106900" y="177084"/>
                  </a:lnTo>
                  <a:lnTo>
                    <a:pt x="117719" y="173437"/>
                  </a:lnTo>
                  <a:lnTo>
                    <a:pt x="130696" y="16845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7994" y="568538"/>
              <a:ext cx="123491" cy="156569"/>
            </a:xfrm>
            <a:custGeom>
              <a:avLst/>
              <a:gdLst/>
              <a:ahLst/>
              <a:cxnLst/>
              <a:rect l="0" t="0" r="0" b="0"/>
              <a:pathLst>
                <a:path w="123491" h="156569">
                  <a:moveTo>
                    <a:pt x="90762" y="10529"/>
                  </a:moveTo>
                  <a:lnTo>
                    <a:pt x="81961" y="7729"/>
                  </a:lnTo>
                  <a:lnTo>
                    <a:pt x="73614" y="6227"/>
                  </a:lnTo>
                  <a:lnTo>
                    <a:pt x="64915" y="5925"/>
                  </a:lnTo>
                  <a:lnTo>
                    <a:pt x="55794" y="6777"/>
                  </a:lnTo>
                  <a:lnTo>
                    <a:pt x="46300" y="8894"/>
                  </a:lnTo>
                  <a:lnTo>
                    <a:pt x="36521" y="12225"/>
                  </a:lnTo>
                  <a:lnTo>
                    <a:pt x="27026" y="16905"/>
                  </a:lnTo>
                  <a:lnTo>
                    <a:pt x="18796" y="23322"/>
                  </a:lnTo>
                  <a:lnTo>
                    <a:pt x="12270" y="31526"/>
                  </a:lnTo>
                  <a:lnTo>
                    <a:pt x="7382" y="41289"/>
                  </a:lnTo>
                  <a:lnTo>
                    <a:pt x="3854" y="52282"/>
                  </a:lnTo>
                  <a:lnTo>
                    <a:pt x="1378" y="64185"/>
                  </a:lnTo>
                  <a:lnTo>
                    <a:pt x="0" y="76413"/>
                  </a:lnTo>
                  <a:lnTo>
                    <a:pt x="115" y="88154"/>
                  </a:lnTo>
                  <a:lnTo>
                    <a:pt x="1818" y="99008"/>
                  </a:lnTo>
                  <a:lnTo>
                    <a:pt x="4925" y="108937"/>
                  </a:lnTo>
                  <a:lnTo>
                    <a:pt x="9152" y="118074"/>
                  </a:lnTo>
                  <a:lnTo>
                    <a:pt x="14227" y="126589"/>
                  </a:lnTo>
                  <a:lnTo>
                    <a:pt x="20244" y="134479"/>
                  </a:lnTo>
                  <a:lnTo>
                    <a:pt x="27639" y="141567"/>
                  </a:lnTo>
                  <a:lnTo>
                    <a:pt x="36531" y="147808"/>
                  </a:lnTo>
                  <a:lnTo>
                    <a:pt x="46433" y="152814"/>
                  </a:lnTo>
                  <a:lnTo>
                    <a:pt x="56465" y="155815"/>
                  </a:lnTo>
                  <a:lnTo>
                    <a:pt x="66099" y="156568"/>
                  </a:lnTo>
                  <a:lnTo>
                    <a:pt x="75176" y="155293"/>
                  </a:lnTo>
                  <a:lnTo>
                    <a:pt x="83725" y="152385"/>
                  </a:lnTo>
                  <a:lnTo>
                    <a:pt x="91838" y="148243"/>
                  </a:lnTo>
                  <a:lnTo>
                    <a:pt x="99456" y="143041"/>
                  </a:lnTo>
                  <a:lnTo>
                    <a:pt x="106360" y="136734"/>
                  </a:lnTo>
                  <a:lnTo>
                    <a:pt x="112483" y="129381"/>
                  </a:lnTo>
                  <a:lnTo>
                    <a:pt x="117578" y="120988"/>
                  </a:lnTo>
                  <a:lnTo>
                    <a:pt x="121172" y="111444"/>
                  </a:lnTo>
                  <a:lnTo>
                    <a:pt x="123137" y="100803"/>
                  </a:lnTo>
                  <a:lnTo>
                    <a:pt x="123490" y="89402"/>
                  </a:lnTo>
                  <a:lnTo>
                    <a:pt x="122213" y="77757"/>
                  </a:lnTo>
                  <a:lnTo>
                    <a:pt x="119472" y="66190"/>
                  </a:lnTo>
                  <a:lnTo>
                    <a:pt x="115654" y="54888"/>
                  </a:lnTo>
                  <a:lnTo>
                    <a:pt x="110804" y="42672"/>
                  </a:lnTo>
                  <a:lnTo>
                    <a:pt x="103384" y="26239"/>
                  </a:lnTo>
                  <a:lnTo>
                    <a:pt x="90762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2984" y="558500"/>
              <a:ext cx="157928" cy="160303"/>
            </a:xfrm>
            <a:custGeom>
              <a:avLst/>
              <a:gdLst/>
              <a:ahLst/>
              <a:cxnLst/>
              <a:rect l="0" t="0" r="0" b="0"/>
              <a:pathLst>
                <a:path w="157928" h="160303">
                  <a:moveTo>
                    <a:pt x="0" y="73209"/>
                  </a:moveTo>
                  <a:lnTo>
                    <a:pt x="3001" y="81944"/>
                  </a:lnTo>
                  <a:lnTo>
                    <a:pt x="6423" y="89650"/>
                  </a:lnTo>
                  <a:lnTo>
                    <a:pt x="10615" y="97057"/>
                  </a:lnTo>
                  <a:lnTo>
                    <a:pt x="15342" y="104491"/>
                  </a:lnTo>
                  <a:lnTo>
                    <a:pt x="20175" y="112318"/>
                  </a:lnTo>
                  <a:lnTo>
                    <a:pt x="24843" y="120697"/>
                  </a:lnTo>
                  <a:lnTo>
                    <a:pt x="28933" y="129612"/>
                  </a:lnTo>
                  <a:lnTo>
                    <a:pt x="31838" y="138976"/>
                  </a:lnTo>
                  <a:lnTo>
                    <a:pt x="33319" y="148633"/>
                  </a:lnTo>
                  <a:lnTo>
                    <a:pt x="32777" y="156728"/>
                  </a:lnTo>
                  <a:lnTo>
                    <a:pt x="30371" y="160302"/>
                  </a:lnTo>
                  <a:lnTo>
                    <a:pt x="27842" y="158915"/>
                  </a:lnTo>
                  <a:lnTo>
                    <a:pt x="25815" y="153591"/>
                  </a:lnTo>
                  <a:lnTo>
                    <a:pt x="24162" y="145624"/>
                  </a:lnTo>
                  <a:lnTo>
                    <a:pt x="22470" y="136203"/>
                  </a:lnTo>
                  <a:lnTo>
                    <a:pt x="20500" y="126069"/>
                  </a:lnTo>
                  <a:lnTo>
                    <a:pt x="18353" y="115292"/>
                  </a:lnTo>
                  <a:lnTo>
                    <a:pt x="16369" y="103444"/>
                  </a:lnTo>
                  <a:lnTo>
                    <a:pt x="14749" y="90360"/>
                  </a:lnTo>
                  <a:lnTo>
                    <a:pt x="13850" y="76466"/>
                  </a:lnTo>
                  <a:lnTo>
                    <a:pt x="14237" y="62591"/>
                  </a:lnTo>
                  <a:lnTo>
                    <a:pt x="16100" y="49227"/>
                  </a:lnTo>
                  <a:lnTo>
                    <a:pt x="19473" y="36830"/>
                  </a:lnTo>
                  <a:lnTo>
                    <a:pt x="24405" y="25962"/>
                  </a:lnTo>
                  <a:lnTo>
                    <a:pt x="30758" y="16779"/>
                  </a:lnTo>
                  <a:lnTo>
                    <a:pt x="38277" y="9427"/>
                  </a:lnTo>
                  <a:lnTo>
                    <a:pt x="46686" y="4223"/>
                  </a:lnTo>
                  <a:lnTo>
                    <a:pt x="55741" y="1131"/>
                  </a:lnTo>
                  <a:lnTo>
                    <a:pt x="65089" y="0"/>
                  </a:lnTo>
                  <a:lnTo>
                    <a:pt x="74283" y="745"/>
                  </a:lnTo>
                  <a:lnTo>
                    <a:pt x="83096" y="3139"/>
                  </a:lnTo>
                  <a:lnTo>
                    <a:pt x="91486" y="7185"/>
                  </a:lnTo>
                  <a:lnTo>
                    <a:pt x="99508" y="13173"/>
                  </a:lnTo>
                  <a:lnTo>
                    <a:pt x="107235" y="21085"/>
                  </a:lnTo>
                  <a:lnTo>
                    <a:pt x="114579" y="30482"/>
                  </a:lnTo>
                  <a:lnTo>
                    <a:pt x="121291" y="40698"/>
                  </a:lnTo>
                  <a:lnTo>
                    <a:pt x="127290" y="51270"/>
                  </a:lnTo>
                  <a:lnTo>
                    <a:pt x="132642" y="61960"/>
                  </a:lnTo>
                  <a:lnTo>
                    <a:pt x="137471" y="72663"/>
                  </a:lnTo>
                  <a:lnTo>
                    <a:pt x="141901" y="83341"/>
                  </a:lnTo>
                  <a:lnTo>
                    <a:pt x="145891" y="94110"/>
                  </a:lnTo>
                  <a:lnTo>
                    <a:pt x="149623" y="106587"/>
                  </a:lnTo>
                  <a:lnTo>
                    <a:pt x="153430" y="125224"/>
                  </a:lnTo>
                  <a:lnTo>
                    <a:pt x="157927" y="15743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45910" y="311325"/>
              <a:ext cx="133987" cy="414836"/>
            </a:xfrm>
            <a:custGeom>
              <a:avLst/>
              <a:gdLst/>
              <a:ahLst/>
              <a:cxnLst/>
              <a:rect l="0" t="0" r="0" b="0"/>
              <a:pathLst>
                <a:path w="133987" h="414836">
                  <a:moveTo>
                    <a:pt x="81343" y="341441"/>
                  </a:moveTo>
                  <a:lnTo>
                    <a:pt x="81277" y="329773"/>
                  </a:lnTo>
                  <a:lnTo>
                    <a:pt x="80636" y="319285"/>
                  </a:lnTo>
                  <a:lnTo>
                    <a:pt x="79331" y="308992"/>
                  </a:lnTo>
                  <a:lnTo>
                    <a:pt x="77126" y="299036"/>
                  </a:lnTo>
                  <a:lnTo>
                    <a:pt x="73512" y="289989"/>
                  </a:lnTo>
                  <a:lnTo>
                    <a:pt x="68344" y="282120"/>
                  </a:lnTo>
                  <a:lnTo>
                    <a:pt x="61942" y="275861"/>
                  </a:lnTo>
                  <a:lnTo>
                    <a:pt x="54890" y="271941"/>
                  </a:lnTo>
                  <a:lnTo>
                    <a:pt x="47596" y="270538"/>
                  </a:lnTo>
                  <a:lnTo>
                    <a:pt x="40261" y="271529"/>
                  </a:lnTo>
                  <a:lnTo>
                    <a:pt x="32964" y="274770"/>
                  </a:lnTo>
                  <a:lnTo>
                    <a:pt x="25736" y="279950"/>
                  </a:lnTo>
                  <a:lnTo>
                    <a:pt x="18900" y="286832"/>
                  </a:lnTo>
                  <a:lnTo>
                    <a:pt x="13061" y="295337"/>
                  </a:lnTo>
                  <a:lnTo>
                    <a:pt x="8467" y="305280"/>
                  </a:lnTo>
                  <a:lnTo>
                    <a:pt x="5043" y="316547"/>
                  </a:lnTo>
                  <a:lnTo>
                    <a:pt x="2578" y="329165"/>
                  </a:lnTo>
                  <a:lnTo>
                    <a:pt x="854" y="343012"/>
                  </a:lnTo>
                  <a:lnTo>
                    <a:pt x="0" y="357377"/>
                  </a:lnTo>
                  <a:lnTo>
                    <a:pt x="475" y="371100"/>
                  </a:lnTo>
                  <a:lnTo>
                    <a:pt x="2432" y="383575"/>
                  </a:lnTo>
                  <a:lnTo>
                    <a:pt x="6050" y="394406"/>
                  </a:lnTo>
                  <a:lnTo>
                    <a:pt x="11686" y="403159"/>
                  </a:lnTo>
                  <a:lnTo>
                    <a:pt x="19324" y="409802"/>
                  </a:lnTo>
                  <a:lnTo>
                    <a:pt x="28351" y="413974"/>
                  </a:lnTo>
                  <a:lnTo>
                    <a:pt x="37780" y="414835"/>
                  </a:lnTo>
                  <a:lnTo>
                    <a:pt x="46997" y="412231"/>
                  </a:lnTo>
                  <a:lnTo>
                    <a:pt x="55623" y="406586"/>
                  </a:lnTo>
                  <a:lnTo>
                    <a:pt x="63336" y="398530"/>
                  </a:lnTo>
                  <a:lnTo>
                    <a:pt x="70074" y="388672"/>
                  </a:lnTo>
                  <a:lnTo>
                    <a:pt x="75954" y="377516"/>
                  </a:lnTo>
                  <a:lnTo>
                    <a:pt x="81153" y="365446"/>
                  </a:lnTo>
                  <a:lnTo>
                    <a:pt x="85838" y="352738"/>
                  </a:lnTo>
                  <a:lnTo>
                    <a:pt x="89989" y="339429"/>
                  </a:lnTo>
                  <a:lnTo>
                    <a:pt x="93406" y="325349"/>
                  </a:lnTo>
                  <a:lnTo>
                    <a:pt x="96043" y="310474"/>
                  </a:lnTo>
                  <a:lnTo>
                    <a:pt x="98155" y="295228"/>
                  </a:lnTo>
                  <a:lnTo>
                    <a:pt x="100188" y="280373"/>
                  </a:lnTo>
                  <a:lnTo>
                    <a:pt x="102401" y="266307"/>
                  </a:lnTo>
                  <a:lnTo>
                    <a:pt x="104549" y="253084"/>
                  </a:lnTo>
                  <a:lnTo>
                    <a:pt x="106005" y="240589"/>
                  </a:lnTo>
                  <a:lnTo>
                    <a:pt x="106469" y="228651"/>
                  </a:lnTo>
                  <a:lnTo>
                    <a:pt x="106118" y="216632"/>
                  </a:lnTo>
                  <a:lnTo>
                    <a:pt x="105419" y="203490"/>
                  </a:lnTo>
                  <a:lnTo>
                    <a:pt x="104684" y="188760"/>
                  </a:lnTo>
                  <a:lnTo>
                    <a:pt x="103887" y="172965"/>
                  </a:lnTo>
                  <a:lnTo>
                    <a:pt x="102752" y="157283"/>
                  </a:lnTo>
                  <a:lnTo>
                    <a:pt x="101145" y="142397"/>
                  </a:lnTo>
                  <a:lnTo>
                    <a:pt x="99236" y="128151"/>
                  </a:lnTo>
                  <a:lnTo>
                    <a:pt x="97409" y="113839"/>
                  </a:lnTo>
                  <a:lnTo>
                    <a:pt x="95878" y="99032"/>
                  </a:lnTo>
                  <a:lnTo>
                    <a:pt x="94528" y="83782"/>
                  </a:lnTo>
                  <a:lnTo>
                    <a:pt x="93014" y="68452"/>
                  </a:lnTo>
                  <a:lnTo>
                    <a:pt x="91139" y="53288"/>
                  </a:lnTo>
                  <a:lnTo>
                    <a:pt x="88710" y="38696"/>
                  </a:lnTo>
                  <a:lnTo>
                    <a:pt x="85468" y="25283"/>
                  </a:lnTo>
                  <a:lnTo>
                    <a:pt x="81355" y="13310"/>
                  </a:lnTo>
                  <a:lnTo>
                    <a:pt x="76462" y="4152"/>
                  </a:lnTo>
                  <a:lnTo>
                    <a:pt x="71595" y="0"/>
                  </a:lnTo>
                  <a:lnTo>
                    <a:pt x="67867" y="940"/>
                  </a:lnTo>
                  <a:lnTo>
                    <a:pt x="65305" y="5900"/>
                  </a:lnTo>
                  <a:lnTo>
                    <a:pt x="63603" y="13756"/>
                  </a:lnTo>
                  <a:lnTo>
                    <a:pt x="62480" y="23952"/>
                  </a:lnTo>
                  <a:lnTo>
                    <a:pt x="61740" y="36466"/>
                  </a:lnTo>
                  <a:lnTo>
                    <a:pt x="61255" y="51117"/>
                  </a:lnTo>
                  <a:lnTo>
                    <a:pt x="61104" y="67537"/>
                  </a:lnTo>
                  <a:lnTo>
                    <a:pt x="61538" y="85319"/>
                  </a:lnTo>
                  <a:lnTo>
                    <a:pt x="62644" y="104097"/>
                  </a:lnTo>
                  <a:lnTo>
                    <a:pt x="64202" y="123420"/>
                  </a:lnTo>
                  <a:lnTo>
                    <a:pt x="65787" y="142765"/>
                  </a:lnTo>
                  <a:lnTo>
                    <a:pt x="67152" y="161840"/>
                  </a:lnTo>
                  <a:lnTo>
                    <a:pt x="68390" y="180241"/>
                  </a:lnTo>
                  <a:lnTo>
                    <a:pt x="69828" y="197378"/>
                  </a:lnTo>
                  <a:lnTo>
                    <a:pt x="71647" y="213059"/>
                  </a:lnTo>
                  <a:lnTo>
                    <a:pt x="73869" y="227573"/>
                  </a:lnTo>
                  <a:lnTo>
                    <a:pt x="76440" y="241483"/>
                  </a:lnTo>
                  <a:lnTo>
                    <a:pt x="79283" y="255181"/>
                  </a:lnTo>
                  <a:lnTo>
                    <a:pt x="82329" y="268860"/>
                  </a:lnTo>
                  <a:lnTo>
                    <a:pt x="85519" y="282592"/>
                  </a:lnTo>
                  <a:lnTo>
                    <a:pt x="88816" y="296387"/>
                  </a:lnTo>
                  <a:lnTo>
                    <a:pt x="92351" y="310077"/>
                  </a:lnTo>
                  <a:lnTo>
                    <a:pt x="96409" y="323342"/>
                  </a:lnTo>
                  <a:lnTo>
                    <a:pt x="101101" y="336030"/>
                  </a:lnTo>
                  <a:lnTo>
                    <a:pt x="106268" y="347906"/>
                  </a:lnTo>
                  <a:lnTo>
                    <a:pt x="112186" y="359832"/>
                  </a:lnTo>
                  <a:lnTo>
                    <a:pt x="120494" y="373974"/>
                  </a:lnTo>
                  <a:lnTo>
                    <a:pt x="133986" y="39408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24684" y="542231"/>
              <a:ext cx="165783" cy="199719"/>
            </a:xfrm>
            <a:custGeom>
              <a:avLst/>
              <a:gdLst/>
              <a:ahLst/>
              <a:cxnLst/>
              <a:rect l="0" t="0" r="0" b="0"/>
              <a:pathLst>
                <a:path w="165783" h="199719">
                  <a:moveTo>
                    <a:pt x="92083" y="68421"/>
                  </a:moveTo>
                  <a:lnTo>
                    <a:pt x="91949" y="56820"/>
                  </a:lnTo>
                  <a:lnTo>
                    <a:pt x="90668" y="46972"/>
                  </a:lnTo>
                  <a:lnTo>
                    <a:pt x="88075" y="37967"/>
                  </a:lnTo>
                  <a:lnTo>
                    <a:pt x="84356" y="29525"/>
                  </a:lnTo>
                  <a:lnTo>
                    <a:pt x="79723" y="21498"/>
                  </a:lnTo>
                  <a:lnTo>
                    <a:pt x="74385" y="13793"/>
                  </a:lnTo>
                  <a:lnTo>
                    <a:pt x="68365" y="6980"/>
                  </a:lnTo>
                  <a:lnTo>
                    <a:pt x="61502" y="2222"/>
                  </a:lnTo>
                  <a:lnTo>
                    <a:pt x="53783" y="0"/>
                  </a:lnTo>
                  <a:lnTo>
                    <a:pt x="45483" y="476"/>
                  </a:lnTo>
                  <a:lnTo>
                    <a:pt x="37066" y="3838"/>
                  </a:lnTo>
                  <a:lnTo>
                    <a:pt x="28821" y="9885"/>
                  </a:lnTo>
                  <a:lnTo>
                    <a:pt x="21168" y="18317"/>
                  </a:lnTo>
                  <a:lnTo>
                    <a:pt x="14713" y="28926"/>
                  </a:lnTo>
                  <a:lnTo>
                    <a:pt x="9673" y="41384"/>
                  </a:lnTo>
                  <a:lnTo>
                    <a:pt x="5934" y="55133"/>
                  </a:lnTo>
                  <a:lnTo>
                    <a:pt x="3251" y="69499"/>
                  </a:lnTo>
                  <a:lnTo>
                    <a:pt x="1372" y="84041"/>
                  </a:lnTo>
                  <a:lnTo>
                    <a:pt x="243" y="98396"/>
                  </a:lnTo>
                  <a:lnTo>
                    <a:pt x="0" y="112189"/>
                  </a:lnTo>
                  <a:lnTo>
                    <a:pt x="653" y="125275"/>
                  </a:lnTo>
                  <a:lnTo>
                    <a:pt x="2242" y="137538"/>
                  </a:lnTo>
                  <a:lnTo>
                    <a:pt x="4911" y="148789"/>
                  </a:lnTo>
                  <a:lnTo>
                    <a:pt x="8636" y="159028"/>
                  </a:lnTo>
                  <a:lnTo>
                    <a:pt x="13256" y="168398"/>
                  </a:lnTo>
                  <a:lnTo>
                    <a:pt x="18574" y="177086"/>
                  </a:lnTo>
                  <a:lnTo>
                    <a:pt x="24408" y="185250"/>
                  </a:lnTo>
                  <a:lnTo>
                    <a:pt x="30613" y="192379"/>
                  </a:lnTo>
                  <a:lnTo>
                    <a:pt x="37077" y="197351"/>
                  </a:lnTo>
                  <a:lnTo>
                    <a:pt x="43720" y="199718"/>
                  </a:lnTo>
                  <a:lnTo>
                    <a:pt x="50485" y="199339"/>
                  </a:lnTo>
                  <a:lnTo>
                    <a:pt x="57333" y="196044"/>
                  </a:lnTo>
                  <a:lnTo>
                    <a:pt x="64233" y="190049"/>
                  </a:lnTo>
                  <a:lnTo>
                    <a:pt x="71003" y="181992"/>
                  </a:lnTo>
                  <a:lnTo>
                    <a:pt x="77322" y="172699"/>
                  </a:lnTo>
                  <a:lnTo>
                    <a:pt x="83053" y="162757"/>
                  </a:lnTo>
                  <a:lnTo>
                    <a:pt x="88224" y="152494"/>
                  </a:lnTo>
                  <a:lnTo>
                    <a:pt x="92931" y="142080"/>
                  </a:lnTo>
                  <a:lnTo>
                    <a:pt x="97279" y="131591"/>
                  </a:lnTo>
                  <a:lnTo>
                    <a:pt x="101200" y="120904"/>
                  </a:lnTo>
                  <a:lnTo>
                    <a:pt x="104462" y="109729"/>
                  </a:lnTo>
                  <a:lnTo>
                    <a:pt x="107005" y="97977"/>
                  </a:lnTo>
                  <a:lnTo>
                    <a:pt x="109401" y="86880"/>
                  </a:lnTo>
                  <a:lnTo>
                    <a:pt x="112456" y="80122"/>
                  </a:lnTo>
                  <a:lnTo>
                    <a:pt x="115711" y="79840"/>
                  </a:lnTo>
                  <a:lnTo>
                    <a:pt x="118288" y="84312"/>
                  </a:lnTo>
                  <a:lnTo>
                    <a:pt x="120427" y="91940"/>
                  </a:lnTo>
                  <a:lnTo>
                    <a:pt x="122929" y="101679"/>
                  </a:lnTo>
                  <a:lnTo>
                    <a:pt x="126239" y="112832"/>
                  </a:lnTo>
                  <a:lnTo>
                    <a:pt x="130422" y="124768"/>
                  </a:lnTo>
                  <a:lnTo>
                    <a:pt x="135368" y="136868"/>
                  </a:lnTo>
                  <a:lnTo>
                    <a:pt x="140906" y="148777"/>
                  </a:lnTo>
                  <a:lnTo>
                    <a:pt x="146576" y="159935"/>
                  </a:lnTo>
                  <a:lnTo>
                    <a:pt x="152206" y="170560"/>
                  </a:lnTo>
                  <a:lnTo>
                    <a:pt x="158289" y="181581"/>
                  </a:lnTo>
                  <a:lnTo>
                    <a:pt x="165782" y="19476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2580" y="513270"/>
              <a:ext cx="84229" cy="202060"/>
            </a:xfrm>
            <a:custGeom>
              <a:avLst/>
              <a:gdLst/>
              <a:ahLst/>
              <a:cxnLst/>
              <a:rect l="0" t="0" r="0" b="0"/>
              <a:pathLst>
                <a:path w="84229" h="202060">
                  <a:moveTo>
                    <a:pt x="0" y="97382"/>
                  </a:moveTo>
                  <a:lnTo>
                    <a:pt x="2934" y="109050"/>
                  </a:lnTo>
                  <a:lnTo>
                    <a:pt x="5716" y="119539"/>
                  </a:lnTo>
                  <a:lnTo>
                    <a:pt x="8615" y="129841"/>
                  </a:lnTo>
                  <a:lnTo>
                    <a:pt x="11656" y="140142"/>
                  </a:lnTo>
                  <a:lnTo>
                    <a:pt x="14821" y="150486"/>
                  </a:lnTo>
                  <a:lnTo>
                    <a:pt x="18085" y="160875"/>
                  </a:lnTo>
                  <a:lnTo>
                    <a:pt x="21422" y="171304"/>
                  </a:lnTo>
                  <a:lnTo>
                    <a:pt x="24814" y="181762"/>
                  </a:lnTo>
                  <a:lnTo>
                    <a:pt x="28227" y="192171"/>
                  </a:lnTo>
                  <a:lnTo>
                    <a:pt x="31069" y="200036"/>
                  </a:lnTo>
                  <a:lnTo>
                    <a:pt x="32425" y="202059"/>
                  </a:lnTo>
                  <a:lnTo>
                    <a:pt x="32249" y="198902"/>
                  </a:lnTo>
                  <a:lnTo>
                    <a:pt x="30928" y="192082"/>
                  </a:lnTo>
                  <a:lnTo>
                    <a:pt x="28675" y="182979"/>
                  </a:lnTo>
                  <a:lnTo>
                    <a:pt x="25450" y="172734"/>
                  </a:lnTo>
                  <a:lnTo>
                    <a:pt x="21307" y="162021"/>
                  </a:lnTo>
                  <a:lnTo>
                    <a:pt x="16720" y="150841"/>
                  </a:lnTo>
                  <a:lnTo>
                    <a:pt x="12476" y="138718"/>
                  </a:lnTo>
                  <a:lnTo>
                    <a:pt x="8992" y="125443"/>
                  </a:lnTo>
                  <a:lnTo>
                    <a:pt x="6332" y="111249"/>
                  </a:lnTo>
                  <a:lnTo>
                    <a:pt x="4389" y="96640"/>
                  </a:lnTo>
                  <a:lnTo>
                    <a:pt x="3012" y="81961"/>
                  </a:lnTo>
                  <a:lnTo>
                    <a:pt x="2222" y="67527"/>
                  </a:lnTo>
                  <a:lnTo>
                    <a:pt x="2209" y="53688"/>
                  </a:lnTo>
                  <a:lnTo>
                    <a:pt x="3025" y="40583"/>
                  </a:lnTo>
                  <a:lnTo>
                    <a:pt x="5063" y="28649"/>
                  </a:lnTo>
                  <a:lnTo>
                    <a:pt x="9098" y="18685"/>
                  </a:lnTo>
                  <a:lnTo>
                    <a:pt x="15370" y="10950"/>
                  </a:lnTo>
                  <a:lnTo>
                    <a:pt x="23499" y="5400"/>
                  </a:lnTo>
                  <a:lnTo>
                    <a:pt x="32783" y="1951"/>
                  </a:lnTo>
                  <a:lnTo>
                    <a:pt x="42677" y="327"/>
                  </a:lnTo>
                  <a:lnTo>
                    <a:pt x="52419" y="0"/>
                  </a:lnTo>
                  <a:lnTo>
                    <a:pt x="61914" y="251"/>
                  </a:lnTo>
                  <a:lnTo>
                    <a:pt x="71985" y="1096"/>
                  </a:lnTo>
                  <a:lnTo>
                    <a:pt x="84228" y="262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58922" y="60012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31" y="27837"/>
                  </a:lnTo>
                  <a:lnTo>
                    <a:pt x="23392" y="38370"/>
                  </a:lnTo>
                  <a:lnTo>
                    <a:pt x="30853" y="49608"/>
                  </a:lnTo>
                  <a:lnTo>
                    <a:pt x="42507" y="63660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394" y="558010"/>
              <a:ext cx="115814" cy="400084"/>
            </a:xfrm>
            <a:custGeom>
              <a:avLst/>
              <a:gdLst/>
              <a:ahLst/>
              <a:cxnLst/>
              <a:rect l="0" t="0" r="0" b="0"/>
              <a:pathLst>
                <a:path w="115814" h="400084">
                  <a:moveTo>
                    <a:pt x="115813" y="0"/>
                  </a:moveTo>
                  <a:lnTo>
                    <a:pt x="112812" y="11668"/>
                  </a:lnTo>
                  <a:lnTo>
                    <a:pt x="109390" y="22157"/>
                  </a:lnTo>
                  <a:lnTo>
                    <a:pt x="105199" y="32468"/>
                  </a:lnTo>
                  <a:lnTo>
                    <a:pt x="100471" y="43115"/>
                  </a:lnTo>
                  <a:lnTo>
                    <a:pt x="95638" y="54755"/>
                  </a:lnTo>
                  <a:lnTo>
                    <a:pt x="90956" y="67651"/>
                  </a:lnTo>
                  <a:lnTo>
                    <a:pt x="86347" y="81730"/>
                  </a:lnTo>
                  <a:lnTo>
                    <a:pt x="81497" y="96781"/>
                  </a:lnTo>
                  <a:lnTo>
                    <a:pt x="76240" y="112573"/>
                  </a:lnTo>
                  <a:lnTo>
                    <a:pt x="70727" y="128905"/>
                  </a:lnTo>
                  <a:lnTo>
                    <a:pt x="65327" y="145620"/>
                  </a:lnTo>
                  <a:lnTo>
                    <a:pt x="60243" y="162601"/>
                  </a:lnTo>
                  <a:lnTo>
                    <a:pt x="55355" y="179766"/>
                  </a:lnTo>
                  <a:lnTo>
                    <a:pt x="50312" y="197055"/>
                  </a:lnTo>
                  <a:lnTo>
                    <a:pt x="44925" y="214425"/>
                  </a:lnTo>
                  <a:lnTo>
                    <a:pt x="39323" y="231683"/>
                  </a:lnTo>
                  <a:lnTo>
                    <a:pt x="33863" y="248505"/>
                  </a:lnTo>
                  <a:lnTo>
                    <a:pt x="28744" y="264743"/>
                  </a:lnTo>
                  <a:lnTo>
                    <a:pt x="24001" y="280257"/>
                  </a:lnTo>
                  <a:lnTo>
                    <a:pt x="19589" y="294836"/>
                  </a:lnTo>
                  <a:lnTo>
                    <a:pt x="15442" y="308464"/>
                  </a:lnTo>
                  <a:lnTo>
                    <a:pt x="11658" y="321430"/>
                  </a:lnTo>
                  <a:lnTo>
                    <a:pt x="8488" y="334218"/>
                  </a:lnTo>
                  <a:lnTo>
                    <a:pt x="6022" y="347106"/>
                  </a:lnTo>
                  <a:lnTo>
                    <a:pt x="4192" y="359589"/>
                  </a:lnTo>
                  <a:lnTo>
                    <a:pt x="2682" y="371704"/>
                  </a:lnTo>
                  <a:lnTo>
                    <a:pt x="1360" y="38452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85264" y="284269"/>
              <a:ext cx="114356" cy="600125"/>
            </a:xfrm>
            <a:custGeom>
              <a:avLst/>
              <a:gdLst/>
              <a:ahLst/>
              <a:cxnLst/>
              <a:rect l="0" t="0" r="0" b="0"/>
              <a:pathLst>
                <a:path w="114356" h="600125">
                  <a:moveTo>
                    <a:pt x="0" y="0"/>
                  </a:moveTo>
                  <a:lnTo>
                    <a:pt x="5867" y="8868"/>
                  </a:lnTo>
                  <a:lnTo>
                    <a:pt x="11432" y="17855"/>
                  </a:lnTo>
                  <a:lnTo>
                    <a:pt x="17231" y="27851"/>
                  </a:lnTo>
                  <a:lnTo>
                    <a:pt x="23312" y="38831"/>
                  </a:lnTo>
                  <a:lnTo>
                    <a:pt x="29642" y="50643"/>
                  </a:lnTo>
                  <a:lnTo>
                    <a:pt x="36169" y="63097"/>
                  </a:lnTo>
                  <a:lnTo>
                    <a:pt x="42845" y="75861"/>
                  </a:lnTo>
                  <a:lnTo>
                    <a:pt x="49629" y="88494"/>
                  </a:lnTo>
                  <a:lnTo>
                    <a:pt x="56482" y="100762"/>
                  </a:lnTo>
                  <a:lnTo>
                    <a:pt x="63218" y="112625"/>
                  </a:lnTo>
                  <a:lnTo>
                    <a:pt x="69514" y="124131"/>
                  </a:lnTo>
                  <a:lnTo>
                    <a:pt x="75230" y="135354"/>
                  </a:lnTo>
                  <a:lnTo>
                    <a:pt x="80390" y="146367"/>
                  </a:lnTo>
                  <a:lnTo>
                    <a:pt x="85090" y="157229"/>
                  </a:lnTo>
                  <a:lnTo>
                    <a:pt x="89439" y="167994"/>
                  </a:lnTo>
                  <a:lnTo>
                    <a:pt x="93530" y="179023"/>
                  </a:lnTo>
                  <a:lnTo>
                    <a:pt x="97438" y="190952"/>
                  </a:lnTo>
                  <a:lnTo>
                    <a:pt x="101213" y="204062"/>
                  </a:lnTo>
                  <a:lnTo>
                    <a:pt x="104733" y="218461"/>
                  </a:lnTo>
                  <a:lnTo>
                    <a:pt x="107718" y="234263"/>
                  </a:lnTo>
                  <a:lnTo>
                    <a:pt x="110057" y="251373"/>
                  </a:lnTo>
                  <a:lnTo>
                    <a:pt x="111797" y="269405"/>
                  </a:lnTo>
                  <a:lnTo>
                    <a:pt x="113047" y="287800"/>
                  </a:lnTo>
                  <a:lnTo>
                    <a:pt x="113920" y="306206"/>
                  </a:lnTo>
                  <a:lnTo>
                    <a:pt x="114355" y="324478"/>
                  </a:lnTo>
                  <a:lnTo>
                    <a:pt x="114123" y="342585"/>
                  </a:lnTo>
                  <a:lnTo>
                    <a:pt x="113152" y="360535"/>
                  </a:lnTo>
                  <a:lnTo>
                    <a:pt x="111518" y="378030"/>
                  </a:lnTo>
                  <a:lnTo>
                    <a:pt x="109351" y="394485"/>
                  </a:lnTo>
                  <a:lnTo>
                    <a:pt x="106782" y="409677"/>
                  </a:lnTo>
                  <a:lnTo>
                    <a:pt x="103921" y="424015"/>
                  </a:lnTo>
                  <a:lnTo>
                    <a:pt x="100855" y="438331"/>
                  </a:lnTo>
                  <a:lnTo>
                    <a:pt x="97647" y="453108"/>
                  </a:lnTo>
                  <a:lnTo>
                    <a:pt x="94341" y="468154"/>
                  </a:lnTo>
                  <a:lnTo>
                    <a:pt x="90969" y="482809"/>
                  </a:lnTo>
                  <a:lnTo>
                    <a:pt x="87547" y="496703"/>
                  </a:lnTo>
                  <a:lnTo>
                    <a:pt x="83926" y="509625"/>
                  </a:lnTo>
                  <a:lnTo>
                    <a:pt x="79809" y="521378"/>
                  </a:lnTo>
                  <a:lnTo>
                    <a:pt x="75079" y="531987"/>
                  </a:lnTo>
                  <a:lnTo>
                    <a:pt x="69936" y="541788"/>
                  </a:lnTo>
                  <a:lnTo>
                    <a:pt x="64790" y="551305"/>
                  </a:lnTo>
                  <a:lnTo>
                    <a:pt x="59890" y="560851"/>
                  </a:lnTo>
                  <a:lnTo>
                    <a:pt x="55452" y="570097"/>
                  </a:lnTo>
                  <a:lnTo>
                    <a:pt x="51303" y="579074"/>
                  </a:lnTo>
                  <a:lnTo>
                    <a:pt x="47084" y="588578"/>
                  </a:lnTo>
                  <a:lnTo>
                    <a:pt x="42114" y="60012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06404" y="305326"/>
            <a:ext cx="1979945" cy="465438"/>
            <a:chOff x="5506404" y="305326"/>
            <a:chExt cx="1979945" cy="465438"/>
          </a:xfrm>
        </p:grpSpPr>
        <p:sp>
          <p:nvSpPr>
            <p:cNvPr id="30" name="Freeform 29"/>
            <p:cNvSpPr/>
            <p:nvPr/>
          </p:nvSpPr>
          <p:spPr>
            <a:xfrm>
              <a:off x="5727502" y="389554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4"/>
                  </a:lnTo>
                  <a:lnTo>
                    <a:pt x="0" y="107114"/>
                  </a:lnTo>
                  <a:lnTo>
                    <a:pt x="0" y="124071"/>
                  </a:lnTo>
                  <a:lnTo>
                    <a:pt x="0" y="141210"/>
                  </a:lnTo>
                  <a:lnTo>
                    <a:pt x="0" y="158311"/>
                  </a:lnTo>
                  <a:lnTo>
                    <a:pt x="0" y="175026"/>
                  </a:lnTo>
                  <a:lnTo>
                    <a:pt x="0" y="191195"/>
                  </a:lnTo>
                  <a:lnTo>
                    <a:pt x="0" y="206834"/>
                  </a:lnTo>
                  <a:lnTo>
                    <a:pt x="0" y="222029"/>
                  </a:lnTo>
                  <a:lnTo>
                    <a:pt x="0" y="236874"/>
                  </a:lnTo>
                  <a:lnTo>
                    <a:pt x="0" y="251240"/>
                  </a:lnTo>
                  <a:lnTo>
                    <a:pt x="0" y="266393"/>
                  </a:lnTo>
                  <a:lnTo>
                    <a:pt x="0" y="2859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06404" y="305326"/>
              <a:ext cx="389555" cy="115814"/>
            </a:xfrm>
            <a:custGeom>
              <a:avLst/>
              <a:gdLst/>
              <a:ahLst/>
              <a:cxnLst/>
              <a:rect l="0" t="0" r="0" b="0"/>
              <a:pathLst>
                <a:path w="389555" h="115814">
                  <a:moveTo>
                    <a:pt x="389554" y="0"/>
                  </a:moveTo>
                  <a:lnTo>
                    <a:pt x="380752" y="2934"/>
                  </a:lnTo>
                  <a:lnTo>
                    <a:pt x="372406" y="5716"/>
                  </a:lnTo>
                  <a:lnTo>
                    <a:pt x="363703" y="8616"/>
                  </a:lnTo>
                  <a:lnTo>
                    <a:pt x="354409" y="11656"/>
                  </a:lnTo>
                  <a:lnTo>
                    <a:pt x="344266" y="14821"/>
                  </a:lnTo>
                  <a:lnTo>
                    <a:pt x="333220" y="18085"/>
                  </a:lnTo>
                  <a:lnTo>
                    <a:pt x="321381" y="21423"/>
                  </a:lnTo>
                  <a:lnTo>
                    <a:pt x="308911" y="24814"/>
                  </a:lnTo>
                  <a:lnTo>
                    <a:pt x="295968" y="28243"/>
                  </a:lnTo>
                  <a:lnTo>
                    <a:pt x="282686" y="31698"/>
                  </a:lnTo>
                  <a:lnTo>
                    <a:pt x="269164" y="35170"/>
                  </a:lnTo>
                  <a:lnTo>
                    <a:pt x="255480" y="38655"/>
                  </a:lnTo>
                  <a:lnTo>
                    <a:pt x="241851" y="42148"/>
                  </a:lnTo>
                  <a:lnTo>
                    <a:pt x="228620" y="45646"/>
                  </a:lnTo>
                  <a:lnTo>
                    <a:pt x="215938" y="49148"/>
                  </a:lnTo>
                  <a:lnTo>
                    <a:pt x="203624" y="52652"/>
                  </a:lnTo>
                  <a:lnTo>
                    <a:pt x="191282" y="56159"/>
                  </a:lnTo>
                  <a:lnTo>
                    <a:pt x="178679" y="59666"/>
                  </a:lnTo>
                  <a:lnTo>
                    <a:pt x="165755" y="63174"/>
                  </a:lnTo>
                  <a:lnTo>
                    <a:pt x="152539" y="66682"/>
                  </a:lnTo>
                  <a:lnTo>
                    <a:pt x="139094" y="70191"/>
                  </a:lnTo>
                  <a:lnTo>
                    <a:pt x="125639" y="73700"/>
                  </a:lnTo>
                  <a:lnTo>
                    <a:pt x="112534" y="77210"/>
                  </a:lnTo>
                  <a:lnTo>
                    <a:pt x="99943" y="80719"/>
                  </a:lnTo>
                  <a:lnTo>
                    <a:pt x="87862" y="84228"/>
                  </a:lnTo>
                  <a:lnTo>
                    <a:pt x="76210" y="87738"/>
                  </a:lnTo>
                  <a:lnTo>
                    <a:pt x="64892" y="91247"/>
                  </a:lnTo>
                  <a:lnTo>
                    <a:pt x="53890" y="94798"/>
                  </a:lnTo>
                  <a:lnTo>
                    <a:pt x="41973" y="98924"/>
                  </a:lnTo>
                  <a:lnTo>
                    <a:pt x="25857" y="105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69575" y="673823"/>
              <a:ext cx="336913" cy="73701"/>
            </a:xfrm>
            <a:custGeom>
              <a:avLst/>
              <a:gdLst/>
              <a:ahLst/>
              <a:cxnLst/>
              <a:rect l="0" t="0" r="0" b="0"/>
              <a:pathLst>
                <a:path w="336913" h="73701">
                  <a:moveTo>
                    <a:pt x="336912" y="0"/>
                  </a:moveTo>
                  <a:lnTo>
                    <a:pt x="322377" y="67"/>
                  </a:lnTo>
                  <a:lnTo>
                    <a:pt x="309746" y="708"/>
                  </a:lnTo>
                  <a:lnTo>
                    <a:pt x="297842" y="2004"/>
                  </a:lnTo>
                  <a:lnTo>
                    <a:pt x="286360" y="3864"/>
                  </a:lnTo>
                  <a:lnTo>
                    <a:pt x="275167" y="6180"/>
                  </a:lnTo>
                  <a:lnTo>
                    <a:pt x="264180" y="8847"/>
                  </a:lnTo>
                  <a:lnTo>
                    <a:pt x="253337" y="11770"/>
                  </a:lnTo>
                  <a:lnTo>
                    <a:pt x="242595" y="14878"/>
                  </a:lnTo>
                  <a:lnTo>
                    <a:pt x="231917" y="18113"/>
                  </a:lnTo>
                  <a:lnTo>
                    <a:pt x="221118" y="21437"/>
                  </a:lnTo>
                  <a:lnTo>
                    <a:pt x="209876" y="24821"/>
                  </a:lnTo>
                  <a:lnTo>
                    <a:pt x="198051" y="28247"/>
                  </a:lnTo>
                  <a:lnTo>
                    <a:pt x="185667" y="31700"/>
                  </a:lnTo>
                  <a:lnTo>
                    <a:pt x="172822" y="35171"/>
                  </a:lnTo>
                  <a:lnTo>
                    <a:pt x="159625" y="38656"/>
                  </a:lnTo>
                  <a:lnTo>
                    <a:pt x="146170" y="42148"/>
                  </a:lnTo>
                  <a:lnTo>
                    <a:pt x="132531" y="45646"/>
                  </a:lnTo>
                  <a:lnTo>
                    <a:pt x="118769" y="49148"/>
                  </a:lnTo>
                  <a:lnTo>
                    <a:pt x="105087" y="52653"/>
                  </a:lnTo>
                  <a:lnTo>
                    <a:pt x="91821" y="56159"/>
                  </a:lnTo>
                  <a:lnTo>
                    <a:pt x="79120" y="59662"/>
                  </a:lnTo>
                  <a:lnTo>
                    <a:pt x="66836" y="63009"/>
                  </a:lnTo>
                  <a:lnTo>
                    <a:pt x="53102" y="66233"/>
                  </a:lnTo>
                  <a:lnTo>
                    <a:pt x="33359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06487" y="603075"/>
              <a:ext cx="168457" cy="144449"/>
            </a:xfrm>
            <a:custGeom>
              <a:avLst/>
              <a:gdLst/>
              <a:ahLst/>
              <a:cxnLst/>
              <a:rect l="0" t="0" r="0" b="0"/>
              <a:pathLst>
                <a:path w="168457" h="144449">
                  <a:moveTo>
                    <a:pt x="0" y="18106"/>
                  </a:moveTo>
                  <a:lnTo>
                    <a:pt x="67" y="29774"/>
                  </a:lnTo>
                  <a:lnTo>
                    <a:pt x="707" y="40263"/>
                  </a:lnTo>
                  <a:lnTo>
                    <a:pt x="2004" y="50564"/>
                  </a:lnTo>
                  <a:lnTo>
                    <a:pt x="3863" y="60866"/>
                  </a:lnTo>
                  <a:lnTo>
                    <a:pt x="6180" y="71209"/>
                  </a:lnTo>
                  <a:lnTo>
                    <a:pt x="8846" y="81599"/>
                  </a:lnTo>
                  <a:lnTo>
                    <a:pt x="11770" y="92027"/>
                  </a:lnTo>
                  <a:lnTo>
                    <a:pt x="14877" y="102485"/>
                  </a:lnTo>
                  <a:lnTo>
                    <a:pt x="18074" y="112938"/>
                  </a:lnTo>
                  <a:lnTo>
                    <a:pt x="19988" y="122390"/>
                  </a:lnTo>
                  <a:lnTo>
                    <a:pt x="19443" y="128186"/>
                  </a:lnTo>
                  <a:lnTo>
                    <a:pt x="17806" y="128470"/>
                  </a:lnTo>
                  <a:lnTo>
                    <a:pt x="16046" y="123715"/>
                  </a:lnTo>
                  <a:lnTo>
                    <a:pt x="14535" y="115252"/>
                  </a:lnTo>
                  <a:lnTo>
                    <a:pt x="13362" y="104471"/>
                  </a:lnTo>
                  <a:lnTo>
                    <a:pt x="12502" y="92344"/>
                  </a:lnTo>
                  <a:lnTo>
                    <a:pt x="12059" y="79611"/>
                  </a:lnTo>
                  <a:lnTo>
                    <a:pt x="12275" y="66905"/>
                  </a:lnTo>
                  <a:lnTo>
                    <a:pt x="13235" y="54546"/>
                  </a:lnTo>
                  <a:lnTo>
                    <a:pt x="15031" y="42769"/>
                  </a:lnTo>
                  <a:lnTo>
                    <a:pt x="17838" y="31843"/>
                  </a:lnTo>
                  <a:lnTo>
                    <a:pt x="21668" y="21835"/>
                  </a:lnTo>
                  <a:lnTo>
                    <a:pt x="26867" y="13128"/>
                  </a:lnTo>
                  <a:lnTo>
                    <a:pt x="34171" y="6481"/>
                  </a:lnTo>
                  <a:lnTo>
                    <a:pt x="43780" y="2127"/>
                  </a:lnTo>
                  <a:lnTo>
                    <a:pt x="54960" y="0"/>
                  </a:lnTo>
                  <a:lnTo>
                    <a:pt x="66380" y="1"/>
                  </a:lnTo>
                  <a:lnTo>
                    <a:pt x="77240" y="1852"/>
                  </a:lnTo>
                  <a:lnTo>
                    <a:pt x="87289" y="5177"/>
                  </a:lnTo>
                  <a:lnTo>
                    <a:pt x="96565" y="9608"/>
                  </a:lnTo>
                  <a:lnTo>
                    <a:pt x="105206" y="14850"/>
                  </a:lnTo>
                  <a:lnTo>
                    <a:pt x="113364" y="20993"/>
                  </a:lnTo>
                  <a:lnTo>
                    <a:pt x="121172" y="28479"/>
                  </a:lnTo>
                  <a:lnTo>
                    <a:pt x="128726" y="37439"/>
                  </a:lnTo>
                  <a:lnTo>
                    <a:pt x="135939" y="47559"/>
                  </a:lnTo>
                  <a:lnTo>
                    <a:pt x="142557" y="58270"/>
                  </a:lnTo>
                  <a:lnTo>
                    <a:pt x="148486" y="69178"/>
                  </a:lnTo>
                  <a:lnTo>
                    <a:pt x="153634" y="80219"/>
                  </a:lnTo>
                  <a:lnTo>
                    <a:pt x="158345" y="92968"/>
                  </a:lnTo>
                  <a:lnTo>
                    <a:pt x="163030" y="111891"/>
                  </a:lnTo>
                  <a:lnTo>
                    <a:pt x="168456" y="14444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21549" y="337030"/>
              <a:ext cx="132379" cy="415735"/>
            </a:xfrm>
            <a:custGeom>
              <a:avLst/>
              <a:gdLst/>
              <a:ahLst/>
              <a:cxnLst/>
              <a:rect l="0" t="0" r="0" b="0"/>
              <a:pathLst>
                <a:path w="132379" h="415735">
                  <a:moveTo>
                    <a:pt x="79736" y="326265"/>
                  </a:moveTo>
                  <a:lnTo>
                    <a:pt x="79602" y="314664"/>
                  </a:lnTo>
                  <a:lnTo>
                    <a:pt x="78321" y="304815"/>
                  </a:lnTo>
                  <a:lnTo>
                    <a:pt x="75724" y="295828"/>
                  </a:lnTo>
                  <a:lnTo>
                    <a:pt x="71831" y="288078"/>
                  </a:lnTo>
                  <a:lnTo>
                    <a:pt x="66550" y="282644"/>
                  </a:lnTo>
                  <a:lnTo>
                    <a:pt x="59968" y="279939"/>
                  </a:lnTo>
                  <a:lnTo>
                    <a:pt x="52469" y="279909"/>
                  </a:lnTo>
                  <a:lnTo>
                    <a:pt x="44606" y="282392"/>
                  </a:lnTo>
                  <a:lnTo>
                    <a:pt x="36737" y="287030"/>
                  </a:lnTo>
                  <a:lnTo>
                    <a:pt x="29170" y="293530"/>
                  </a:lnTo>
                  <a:lnTo>
                    <a:pt x="22241" y="301772"/>
                  </a:lnTo>
                  <a:lnTo>
                    <a:pt x="16070" y="311529"/>
                  </a:lnTo>
                  <a:lnTo>
                    <a:pt x="10758" y="322501"/>
                  </a:lnTo>
                  <a:lnTo>
                    <a:pt x="6479" y="334389"/>
                  </a:lnTo>
                  <a:lnTo>
                    <a:pt x="3233" y="346935"/>
                  </a:lnTo>
                  <a:lnTo>
                    <a:pt x="1035" y="359783"/>
                  </a:lnTo>
                  <a:lnTo>
                    <a:pt x="0" y="372482"/>
                  </a:lnTo>
                  <a:lnTo>
                    <a:pt x="94" y="384781"/>
                  </a:lnTo>
                  <a:lnTo>
                    <a:pt x="1631" y="395988"/>
                  </a:lnTo>
                  <a:lnTo>
                    <a:pt x="5322" y="404925"/>
                  </a:lnTo>
                  <a:lnTo>
                    <a:pt x="11356" y="411148"/>
                  </a:lnTo>
                  <a:lnTo>
                    <a:pt x="19154" y="414698"/>
                  </a:lnTo>
                  <a:lnTo>
                    <a:pt x="27682" y="415734"/>
                  </a:lnTo>
                  <a:lnTo>
                    <a:pt x="36260" y="414609"/>
                  </a:lnTo>
                  <a:lnTo>
                    <a:pt x="44437" y="411451"/>
                  </a:lnTo>
                  <a:lnTo>
                    <a:pt x="51842" y="406075"/>
                  </a:lnTo>
                  <a:lnTo>
                    <a:pt x="58371" y="398577"/>
                  </a:lnTo>
                  <a:lnTo>
                    <a:pt x="64109" y="389291"/>
                  </a:lnTo>
                  <a:lnTo>
                    <a:pt x="69212" y="378618"/>
                  </a:lnTo>
                  <a:lnTo>
                    <a:pt x="73838" y="366916"/>
                  </a:lnTo>
                  <a:lnTo>
                    <a:pt x="78117" y="354314"/>
                  </a:lnTo>
                  <a:lnTo>
                    <a:pt x="82154" y="340725"/>
                  </a:lnTo>
                  <a:lnTo>
                    <a:pt x="86020" y="326176"/>
                  </a:lnTo>
                  <a:lnTo>
                    <a:pt x="89772" y="310813"/>
                  </a:lnTo>
                  <a:lnTo>
                    <a:pt x="93444" y="294816"/>
                  </a:lnTo>
                  <a:lnTo>
                    <a:pt x="97058" y="278348"/>
                  </a:lnTo>
                  <a:lnTo>
                    <a:pt x="100468" y="261543"/>
                  </a:lnTo>
                  <a:lnTo>
                    <a:pt x="103378" y="244501"/>
                  </a:lnTo>
                  <a:lnTo>
                    <a:pt x="105667" y="227292"/>
                  </a:lnTo>
                  <a:lnTo>
                    <a:pt x="107373" y="209803"/>
                  </a:lnTo>
                  <a:lnTo>
                    <a:pt x="108600" y="191763"/>
                  </a:lnTo>
                  <a:lnTo>
                    <a:pt x="109464" y="173071"/>
                  </a:lnTo>
                  <a:lnTo>
                    <a:pt x="110062" y="153941"/>
                  </a:lnTo>
                  <a:lnTo>
                    <a:pt x="110471" y="134792"/>
                  </a:lnTo>
                  <a:lnTo>
                    <a:pt x="110749" y="115878"/>
                  </a:lnTo>
                  <a:lnTo>
                    <a:pt x="110938" y="97431"/>
                  </a:lnTo>
                  <a:lnTo>
                    <a:pt x="111064" y="79738"/>
                  </a:lnTo>
                  <a:lnTo>
                    <a:pt x="111144" y="62879"/>
                  </a:lnTo>
                  <a:lnTo>
                    <a:pt x="111029" y="46932"/>
                  </a:lnTo>
                  <a:lnTo>
                    <a:pt x="110419" y="32053"/>
                  </a:lnTo>
                  <a:lnTo>
                    <a:pt x="109179" y="18256"/>
                  </a:lnTo>
                  <a:lnTo>
                    <a:pt x="106932" y="6484"/>
                  </a:lnTo>
                  <a:lnTo>
                    <a:pt x="103385" y="0"/>
                  </a:lnTo>
                  <a:lnTo>
                    <a:pt x="99537" y="692"/>
                  </a:lnTo>
                  <a:lnTo>
                    <a:pt x="96521" y="6711"/>
                  </a:lnTo>
                  <a:lnTo>
                    <a:pt x="94597" y="16543"/>
                  </a:lnTo>
                  <a:lnTo>
                    <a:pt x="93842" y="29366"/>
                  </a:lnTo>
                  <a:lnTo>
                    <a:pt x="94162" y="44524"/>
                  </a:lnTo>
                  <a:lnTo>
                    <a:pt x="95201" y="61438"/>
                  </a:lnTo>
                  <a:lnTo>
                    <a:pt x="96443" y="79627"/>
                  </a:lnTo>
                  <a:lnTo>
                    <a:pt x="97581" y="98720"/>
                  </a:lnTo>
                  <a:lnTo>
                    <a:pt x="98667" y="118441"/>
                  </a:lnTo>
                  <a:lnTo>
                    <a:pt x="100005" y="138595"/>
                  </a:lnTo>
                  <a:lnTo>
                    <a:pt x="101757" y="159039"/>
                  </a:lnTo>
                  <a:lnTo>
                    <a:pt x="103935" y="179515"/>
                  </a:lnTo>
                  <a:lnTo>
                    <a:pt x="106477" y="199650"/>
                  </a:lnTo>
                  <a:lnTo>
                    <a:pt x="109295" y="219270"/>
                  </a:lnTo>
                  <a:lnTo>
                    <a:pt x="112155" y="238379"/>
                  </a:lnTo>
                  <a:lnTo>
                    <a:pt x="114689" y="257057"/>
                  </a:lnTo>
                  <a:lnTo>
                    <a:pt x="116726" y="275394"/>
                  </a:lnTo>
                  <a:lnTo>
                    <a:pt x="118432" y="293151"/>
                  </a:lnTo>
                  <a:lnTo>
                    <a:pt x="120191" y="309782"/>
                  </a:lnTo>
                  <a:lnTo>
                    <a:pt x="122225" y="325073"/>
                  </a:lnTo>
                  <a:lnTo>
                    <a:pt x="124432" y="338873"/>
                  </a:lnTo>
                  <a:lnTo>
                    <a:pt x="126693" y="352383"/>
                  </a:lnTo>
                  <a:lnTo>
                    <a:pt x="129210" y="367907"/>
                  </a:lnTo>
                  <a:lnTo>
                    <a:pt x="132378" y="38943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24228" y="589595"/>
              <a:ext cx="108684" cy="163817"/>
            </a:xfrm>
            <a:custGeom>
              <a:avLst/>
              <a:gdLst/>
              <a:ahLst/>
              <a:cxnLst/>
              <a:rect l="0" t="0" r="0" b="0"/>
              <a:pathLst>
                <a:path w="108684" h="163817">
                  <a:moveTo>
                    <a:pt x="13927" y="10529"/>
                  </a:moveTo>
                  <a:lnTo>
                    <a:pt x="10994" y="19397"/>
                  </a:lnTo>
                  <a:lnTo>
                    <a:pt x="8211" y="28384"/>
                  </a:lnTo>
                  <a:lnTo>
                    <a:pt x="5321" y="38379"/>
                  </a:lnTo>
                  <a:lnTo>
                    <a:pt x="2626" y="49360"/>
                  </a:lnTo>
                  <a:lnTo>
                    <a:pt x="758" y="61172"/>
                  </a:lnTo>
                  <a:lnTo>
                    <a:pt x="0" y="73630"/>
                  </a:lnTo>
                  <a:lnTo>
                    <a:pt x="313" y="86568"/>
                  </a:lnTo>
                  <a:lnTo>
                    <a:pt x="1515" y="99849"/>
                  </a:lnTo>
                  <a:lnTo>
                    <a:pt x="3407" y="113357"/>
                  </a:lnTo>
                  <a:lnTo>
                    <a:pt x="6135" y="126526"/>
                  </a:lnTo>
                  <a:lnTo>
                    <a:pt x="10168" y="138383"/>
                  </a:lnTo>
                  <a:lnTo>
                    <a:pt x="15654" y="148489"/>
                  </a:lnTo>
                  <a:lnTo>
                    <a:pt x="22286" y="156426"/>
                  </a:lnTo>
                  <a:lnTo>
                    <a:pt x="29500" y="161558"/>
                  </a:lnTo>
                  <a:lnTo>
                    <a:pt x="36907" y="163816"/>
                  </a:lnTo>
                  <a:lnTo>
                    <a:pt x="44320" y="163418"/>
                  </a:lnTo>
                  <a:lnTo>
                    <a:pt x="51669" y="160583"/>
                  </a:lnTo>
                  <a:lnTo>
                    <a:pt x="58938" y="155683"/>
                  </a:lnTo>
                  <a:lnTo>
                    <a:pt x="65970" y="149161"/>
                  </a:lnTo>
                  <a:lnTo>
                    <a:pt x="72474" y="141431"/>
                  </a:lnTo>
                  <a:lnTo>
                    <a:pt x="78332" y="132826"/>
                  </a:lnTo>
                  <a:lnTo>
                    <a:pt x="83589" y="123442"/>
                  </a:lnTo>
                  <a:lnTo>
                    <a:pt x="88355" y="113158"/>
                  </a:lnTo>
                  <a:lnTo>
                    <a:pt x="92743" y="101979"/>
                  </a:lnTo>
                  <a:lnTo>
                    <a:pt x="96690" y="90030"/>
                  </a:lnTo>
                  <a:lnTo>
                    <a:pt x="99970" y="77478"/>
                  </a:lnTo>
                  <a:lnTo>
                    <a:pt x="102510" y="64489"/>
                  </a:lnTo>
                  <a:lnTo>
                    <a:pt x="104391" y="51606"/>
                  </a:lnTo>
                  <a:lnTo>
                    <a:pt x="105939" y="38371"/>
                  </a:lnTo>
                  <a:lnTo>
                    <a:pt x="107292" y="22503"/>
                  </a:lnTo>
                  <a:lnTo>
                    <a:pt x="108683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19321" y="596910"/>
              <a:ext cx="145015" cy="173854"/>
            </a:xfrm>
            <a:custGeom>
              <a:avLst/>
              <a:gdLst/>
              <a:ahLst/>
              <a:cxnLst/>
              <a:rect l="0" t="0" r="0" b="0"/>
              <a:pathLst>
                <a:path w="145015" h="173854">
                  <a:moveTo>
                    <a:pt x="92575" y="24271"/>
                  </a:moveTo>
                  <a:lnTo>
                    <a:pt x="86573" y="15671"/>
                  </a:lnTo>
                  <a:lnTo>
                    <a:pt x="79728" y="9245"/>
                  </a:lnTo>
                  <a:lnTo>
                    <a:pt x="71346" y="4445"/>
                  </a:lnTo>
                  <a:lnTo>
                    <a:pt x="61891" y="1249"/>
                  </a:lnTo>
                  <a:lnTo>
                    <a:pt x="52225" y="0"/>
                  </a:lnTo>
                  <a:lnTo>
                    <a:pt x="42870" y="713"/>
                  </a:lnTo>
                  <a:lnTo>
                    <a:pt x="33998" y="3121"/>
                  </a:lnTo>
                  <a:lnTo>
                    <a:pt x="25595" y="6862"/>
                  </a:lnTo>
                  <a:lnTo>
                    <a:pt x="17592" y="11598"/>
                  </a:lnTo>
                  <a:lnTo>
                    <a:pt x="10389" y="17215"/>
                  </a:lnTo>
                  <a:lnTo>
                    <a:pt x="4829" y="23808"/>
                  </a:lnTo>
                  <a:lnTo>
                    <a:pt x="1250" y="31338"/>
                  </a:lnTo>
                  <a:lnTo>
                    <a:pt x="0" y="39172"/>
                  </a:lnTo>
                  <a:lnTo>
                    <a:pt x="1663" y="46212"/>
                  </a:lnTo>
                  <a:lnTo>
                    <a:pt x="6269" y="51906"/>
                  </a:lnTo>
                  <a:lnTo>
                    <a:pt x="13413" y="56218"/>
                  </a:lnTo>
                  <a:lnTo>
                    <a:pt x="22550" y="59352"/>
                  </a:lnTo>
                  <a:lnTo>
                    <a:pt x="33165" y="61575"/>
                  </a:lnTo>
                  <a:lnTo>
                    <a:pt x="44677" y="63291"/>
                  </a:lnTo>
                  <a:lnTo>
                    <a:pt x="56462" y="64999"/>
                  </a:lnTo>
                  <a:lnTo>
                    <a:pt x="68159" y="66979"/>
                  </a:lnTo>
                  <a:lnTo>
                    <a:pt x="79637" y="69467"/>
                  </a:lnTo>
                  <a:lnTo>
                    <a:pt x="90884" y="72741"/>
                  </a:lnTo>
                  <a:lnTo>
                    <a:pt x="101926" y="76877"/>
                  </a:lnTo>
                  <a:lnTo>
                    <a:pt x="112478" y="81942"/>
                  </a:lnTo>
                  <a:lnTo>
                    <a:pt x="121965" y="88091"/>
                  </a:lnTo>
                  <a:lnTo>
                    <a:pt x="130154" y="95301"/>
                  </a:lnTo>
                  <a:lnTo>
                    <a:pt x="136806" y="103412"/>
                  </a:lnTo>
                  <a:lnTo>
                    <a:pt x="141526" y="112227"/>
                  </a:lnTo>
                  <a:lnTo>
                    <a:pt x="144282" y="121553"/>
                  </a:lnTo>
                  <a:lnTo>
                    <a:pt x="145014" y="130915"/>
                  </a:lnTo>
                  <a:lnTo>
                    <a:pt x="143468" y="139588"/>
                  </a:lnTo>
                  <a:lnTo>
                    <a:pt x="139727" y="147231"/>
                  </a:lnTo>
                  <a:lnTo>
                    <a:pt x="134132" y="153853"/>
                  </a:lnTo>
                  <a:lnTo>
                    <a:pt x="127098" y="159616"/>
                  </a:lnTo>
                  <a:lnTo>
                    <a:pt x="119000" y="164708"/>
                  </a:lnTo>
                  <a:lnTo>
                    <a:pt x="110144" y="168977"/>
                  </a:lnTo>
                  <a:lnTo>
                    <a:pt x="100753" y="171948"/>
                  </a:lnTo>
                  <a:lnTo>
                    <a:pt x="90992" y="173472"/>
                  </a:lnTo>
                  <a:lnTo>
                    <a:pt x="80811" y="173853"/>
                  </a:lnTo>
                  <a:lnTo>
                    <a:pt x="69985" y="173653"/>
                  </a:lnTo>
                  <a:lnTo>
                    <a:pt x="58456" y="173262"/>
                  </a:lnTo>
                  <a:lnTo>
                    <a:pt x="46905" y="172865"/>
                  </a:lnTo>
                  <a:lnTo>
                    <a:pt x="35526" y="172490"/>
                  </a:lnTo>
                  <a:lnTo>
                    <a:pt x="23319" y="172110"/>
                  </a:lnTo>
                  <a:lnTo>
                    <a:pt x="8348" y="17167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30424" y="379025"/>
              <a:ext cx="28872" cy="379027"/>
            </a:xfrm>
            <a:custGeom>
              <a:avLst/>
              <a:gdLst/>
              <a:ahLst/>
              <a:cxnLst/>
              <a:rect l="0" t="0" r="0" b="0"/>
              <a:pathLst>
                <a:path w="28872" h="379027">
                  <a:moveTo>
                    <a:pt x="7814" y="0"/>
                  </a:moveTo>
                  <a:lnTo>
                    <a:pt x="4947" y="11735"/>
                  </a:lnTo>
                  <a:lnTo>
                    <a:pt x="2806" y="22864"/>
                  </a:lnTo>
                  <a:lnTo>
                    <a:pt x="1206" y="34472"/>
                  </a:lnTo>
                  <a:lnTo>
                    <a:pt x="199" y="46979"/>
                  </a:lnTo>
                  <a:lnTo>
                    <a:pt x="0" y="60935"/>
                  </a:lnTo>
                  <a:lnTo>
                    <a:pt x="655" y="76498"/>
                  </a:lnTo>
                  <a:lnTo>
                    <a:pt x="2065" y="93501"/>
                  </a:lnTo>
                  <a:lnTo>
                    <a:pt x="4078" y="111659"/>
                  </a:lnTo>
                  <a:lnTo>
                    <a:pt x="6536" y="130682"/>
                  </a:lnTo>
                  <a:lnTo>
                    <a:pt x="9150" y="150165"/>
                  </a:lnTo>
                  <a:lnTo>
                    <a:pt x="11519" y="169615"/>
                  </a:lnTo>
                  <a:lnTo>
                    <a:pt x="13445" y="188760"/>
                  </a:lnTo>
                  <a:lnTo>
                    <a:pt x="15076" y="207206"/>
                  </a:lnTo>
                  <a:lnTo>
                    <a:pt x="16785" y="224374"/>
                  </a:lnTo>
                  <a:lnTo>
                    <a:pt x="18786" y="240075"/>
                  </a:lnTo>
                  <a:lnTo>
                    <a:pt x="20961" y="254602"/>
                  </a:lnTo>
                  <a:lnTo>
                    <a:pt x="22968" y="268521"/>
                  </a:lnTo>
                  <a:lnTo>
                    <a:pt x="24616" y="282226"/>
                  </a:lnTo>
                  <a:lnTo>
                    <a:pt x="25875" y="295909"/>
                  </a:lnTo>
                  <a:lnTo>
                    <a:pt x="26794" y="309643"/>
                  </a:lnTo>
                  <a:lnTo>
                    <a:pt x="27448" y="323426"/>
                  </a:lnTo>
                  <a:lnTo>
                    <a:pt x="27904" y="336647"/>
                  </a:lnTo>
                  <a:lnTo>
                    <a:pt x="28268" y="349404"/>
                  </a:lnTo>
                  <a:lnTo>
                    <a:pt x="28572" y="362816"/>
                  </a:lnTo>
                  <a:lnTo>
                    <a:pt x="28871" y="37902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01368" y="52642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0882" y="18191"/>
                  </a:lnTo>
                  <a:lnTo>
                    <a:pt x="229113" y="16049"/>
                  </a:lnTo>
                  <a:lnTo>
                    <a:pt x="216222" y="14446"/>
                  </a:lnTo>
                  <a:lnTo>
                    <a:pt x="202374" y="13265"/>
                  </a:lnTo>
                  <a:lnTo>
                    <a:pt x="188046" y="12416"/>
                  </a:lnTo>
                  <a:lnTo>
                    <a:pt x="173578" y="11814"/>
                  </a:lnTo>
                  <a:lnTo>
                    <a:pt x="159127" y="11227"/>
                  </a:lnTo>
                  <a:lnTo>
                    <a:pt x="144752" y="10295"/>
                  </a:lnTo>
                  <a:lnTo>
                    <a:pt x="130452" y="8853"/>
                  </a:lnTo>
                  <a:lnTo>
                    <a:pt x="116055" y="7069"/>
                  </a:lnTo>
                  <a:lnTo>
                    <a:pt x="101236" y="5333"/>
                  </a:lnTo>
                  <a:lnTo>
                    <a:pt x="85867" y="3871"/>
                  </a:lnTo>
                  <a:lnTo>
                    <a:pt x="70344" y="2736"/>
                  </a:lnTo>
                  <a:lnTo>
                    <a:pt x="53764" y="1777"/>
                  </a:lnTo>
                  <a:lnTo>
                    <a:pt x="32434" y="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64580" y="558010"/>
              <a:ext cx="115815" cy="178555"/>
            </a:xfrm>
            <a:custGeom>
              <a:avLst/>
              <a:gdLst/>
              <a:ahLst/>
              <a:cxnLst/>
              <a:rect l="0" t="0" r="0" b="0"/>
              <a:pathLst>
                <a:path w="115815" h="178555">
                  <a:moveTo>
                    <a:pt x="0" y="73699"/>
                  </a:moveTo>
                  <a:lnTo>
                    <a:pt x="67" y="85368"/>
                  </a:lnTo>
                  <a:lnTo>
                    <a:pt x="707" y="95856"/>
                  </a:lnTo>
                  <a:lnTo>
                    <a:pt x="2008" y="106158"/>
                  </a:lnTo>
                  <a:lnTo>
                    <a:pt x="4041" y="116459"/>
                  </a:lnTo>
                  <a:lnTo>
                    <a:pt x="7005" y="126803"/>
                  </a:lnTo>
                  <a:lnTo>
                    <a:pt x="10921" y="137193"/>
                  </a:lnTo>
                  <a:lnTo>
                    <a:pt x="15498" y="147621"/>
                  </a:lnTo>
                  <a:lnTo>
                    <a:pt x="20254" y="158079"/>
                  </a:lnTo>
                  <a:lnTo>
                    <a:pt x="24876" y="168488"/>
                  </a:lnTo>
                  <a:lnTo>
                    <a:pt x="28750" y="176357"/>
                  </a:lnTo>
                  <a:lnTo>
                    <a:pt x="30956" y="178554"/>
                  </a:lnTo>
                  <a:lnTo>
                    <a:pt x="31354" y="176044"/>
                  </a:lnTo>
                  <a:lnTo>
                    <a:pt x="30388" y="170474"/>
                  </a:lnTo>
                  <a:lnTo>
                    <a:pt x="28517" y="163023"/>
                  </a:lnTo>
                  <a:lnTo>
                    <a:pt x="26068" y="154427"/>
                  </a:lnTo>
                  <a:lnTo>
                    <a:pt x="23246" y="145125"/>
                  </a:lnTo>
                  <a:lnTo>
                    <a:pt x="20185" y="135384"/>
                  </a:lnTo>
                  <a:lnTo>
                    <a:pt x="16972" y="125366"/>
                  </a:lnTo>
                  <a:lnTo>
                    <a:pt x="13660" y="115165"/>
                  </a:lnTo>
                  <a:lnTo>
                    <a:pt x="10452" y="104682"/>
                  </a:lnTo>
                  <a:lnTo>
                    <a:pt x="7675" y="93649"/>
                  </a:lnTo>
                  <a:lnTo>
                    <a:pt x="5485" y="81971"/>
                  </a:lnTo>
                  <a:lnTo>
                    <a:pt x="4185" y="70025"/>
                  </a:lnTo>
                  <a:lnTo>
                    <a:pt x="4293" y="58539"/>
                  </a:lnTo>
                  <a:lnTo>
                    <a:pt x="5968" y="47893"/>
                  </a:lnTo>
                  <a:lnTo>
                    <a:pt x="9212" y="38288"/>
                  </a:lnTo>
                  <a:lnTo>
                    <a:pt x="14055" y="29909"/>
                  </a:lnTo>
                  <a:lnTo>
                    <a:pt x="20354" y="22724"/>
                  </a:lnTo>
                  <a:lnTo>
                    <a:pt x="28006" y="16713"/>
                  </a:lnTo>
                  <a:lnTo>
                    <a:pt x="37037" y="11958"/>
                  </a:lnTo>
                  <a:lnTo>
                    <a:pt x="47322" y="8384"/>
                  </a:lnTo>
                  <a:lnTo>
                    <a:pt x="58412" y="5789"/>
                  </a:lnTo>
                  <a:lnTo>
                    <a:pt x="70912" y="3674"/>
                  </a:lnTo>
                  <a:lnTo>
                    <a:pt x="88150" y="185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49485" y="621181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2" y="56324"/>
                  </a:lnTo>
                  <a:lnTo>
                    <a:pt x="6558" y="67920"/>
                  </a:lnTo>
                  <a:lnTo>
                    <a:pt x="8987" y="80813"/>
                  </a:lnTo>
                  <a:lnTo>
                    <a:pt x="11706" y="98373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33036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17264" y="526213"/>
              <a:ext cx="157929" cy="190646"/>
            </a:xfrm>
            <a:custGeom>
              <a:avLst/>
              <a:gdLst/>
              <a:ahLst/>
              <a:cxnLst/>
              <a:rect l="0" t="0" r="0" b="0"/>
              <a:pathLst>
                <a:path w="157929" h="190646">
                  <a:moveTo>
                    <a:pt x="0" y="52854"/>
                  </a:moveTo>
                  <a:lnTo>
                    <a:pt x="5936" y="58721"/>
                  </a:lnTo>
                  <a:lnTo>
                    <a:pt x="12140" y="64286"/>
                  </a:lnTo>
                  <a:lnTo>
                    <a:pt x="19240" y="70076"/>
                  </a:lnTo>
                  <a:lnTo>
                    <a:pt x="27352" y="75811"/>
                  </a:lnTo>
                  <a:lnTo>
                    <a:pt x="36647" y="80844"/>
                  </a:lnTo>
                  <a:lnTo>
                    <a:pt x="47091" y="84861"/>
                  </a:lnTo>
                  <a:lnTo>
                    <a:pt x="58343" y="87713"/>
                  </a:lnTo>
                  <a:lnTo>
                    <a:pt x="69881" y="89255"/>
                  </a:lnTo>
                  <a:lnTo>
                    <a:pt x="81376" y="89542"/>
                  </a:lnTo>
                  <a:lnTo>
                    <a:pt x="92703" y="88617"/>
                  </a:lnTo>
                  <a:lnTo>
                    <a:pt x="103840" y="86408"/>
                  </a:lnTo>
                  <a:lnTo>
                    <a:pt x="114795" y="82995"/>
                  </a:lnTo>
                  <a:lnTo>
                    <a:pt x="124948" y="78418"/>
                  </a:lnTo>
                  <a:lnTo>
                    <a:pt x="133101" y="72597"/>
                  </a:lnTo>
                  <a:lnTo>
                    <a:pt x="138763" y="65607"/>
                  </a:lnTo>
                  <a:lnTo>
                    <a:pt x="141920" y="57643"/>
                  </a:lnTo>
                  <a:lnTo>
                    <a:pt x="142684" y="48927"/>
                  </a:lnTo>
                  <a:lnTo>
                    <a:pt x="141378" y="39667"/>
                  </a:lnTo>
                  <a:lnTo>
                    <a:pt x="138265" y="30349"/>
                  </a:lnTo>
                  <a:lnTo>
                    <a:pt x="133453" y="21706"/>
                  </a:lnTo>
                  <a:lnTo>
                    <a:pt x="127144" y="14092"/>
                  </a:lnTo>
                  <a:lnTo>
                    <a:pt x="119474" y="7829"/>
                  </a:lnTo>
                  <a:lnTo>
                    <a:pt x="110424" y="3371"/>
                  </a:lnTo>
                  <a:lnTo>
                    <a:pt x="100121" y="786"/>
                  </a:lnTo>
                  <a:lnTo>
                    <a:pt x="89118" y="0"/>
                  </a:lnTo>
                  <a:lnTo>
                    <a:pt x="78274" y="976"/>
                  </a:lnTo>
                  <a:lnTo>
                    <a:pt x="68057" y="3517"/>
                  </a:lnTo>
                  <a:lnTo>
                    <a:pt x="58573" y="7321"/>
                  </a:lnTo>
                  <a:lnTo>
                    <a:pt x="49742" y="12083"/>
                  </a:lnTo>
                  <a:lnTo>
                    <a:pt x="41441" y="17549"/>
                  </a:lnTo>
                  <a:lnTo>
                    <a:pt x="33866" y="23844"/>
                  </a:lnTo>
                  <a:lnTo>
                    <a:pt x="27521" y="31433"/>
                  </a:lnTo>
                  <a:lnTo>
                    <a:pt x="22585" y="40471"/>
                  </a:lnTo>
                  <a:lnTo>
                    <a:pt x="18928" y="50983"/>
                  </a:lnTo>
                  <a:lnTo>
                    <a:pt x="16308" y="63021"/>
                  </a:lnTo>
                  <a:lnTo>
                    <a:pt x="14480" y="76448"/>
                  </a:lnTo>
                  <a:lnTo>
                    <a:pt x="13555" y="90683"/>
                  </a:lnTo>
                  <a:lnTo>
                    <a:pt x="13983" y="104844"/>
                  </a:lnTo>
                  <a:lnTo>
                    <a:pt x="15899" y="118432"/>
                  </a:lnTo>
                  <a:lnTo>
                    <a:pt x="19151" y="131162"/>
                  </a:lnTo>
                  <a:lnTo>
                    <a:pt x="23476" y="142793"/>
                  </a:lnTo>
                  <a:lnTo>
                    <a:pt x="28611" y="153313"/>
                  </a:lnTo>
                  <a:lnTo>
                    <a:pt x="34500" y="162718"/>
                  </a:lnTo>
                  <a:lnTo>
                    <a:pt x="41276" y="170904"/>
                  </a:lnTo>
                  <a:lnTo>
                    <a:pt x="48943" y="177926"/>
                  </a:lnTo>
                  <a:lnTo>
                    <a:pt x="57380" y="183645"/>
                  </a:lnTo>
                  <a:lnTo>
                    <a:pt x="66420" y="187665"/>
                  </a:lnTo>
                  <a:lnTo>
                    <a:pt x="75911" y="189924"/>
                  </a:lnTo>
                  <a:lnTo>
                    <a:pt x="85725" y="190645"/>
                  </a:lnTo>
                  <a:lnTo>
                    <a:pt x="95765" y="190149"/>
                  </a:lnTo>
                  <a:lnTo>
                    <a:pt x="105954" y="188749"/>
                  </a:lnTo>
                  <a:lnTo>
                    <a:pt x="115978" y="186853"/>
                  </a:lnTo>
                  <a:lnTo>
                    <a:pt x="126379" y="184778"/>
                  </a:lnTo>
                  <a:lnTo>
                    <a:pt x="139189" y="182348"/>
                  </a:lnTo>
                  <a:lnTo>
                    <a:pt x="157928" y="17919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27834" y="536953"/>
              <a:ext cx="158515" cy="224981"/>
            </a:xfrm>
            <a:custGeom>
              <a:avLst/>
              <a:gdLst/>
              <a:ahLst/>
              <a:cxnLst/>
              <a:rect l="0" t="0" r="0" b="0"/>
              <a:pathLst>
                <a:path w="158515" h="224981">
                  <a:moveTo>
                    <a:pt x="136870" y="0"/>
                  </a:moveTo>
                  <a:lnTo>
                    <a:pt x="125202" y="2934"/>
                  </a:lnTo>
                  <a:lnTo>
                    <a:pt x="114713" y="5716"/>
                  </a:lnTo>
                  <a:lnTo>
                    <a:pt x="104411" y="8620"/>
                  </a:lnTo>
                  <a:lnTo>
                    <a:pt x="94109" y="11833"/>
                  </a:lnTo>
                  <a:lnTo>
                    <a:pt x="83766" y="15646"/>
                  </a:lnTo>
                  <a:lnTo>
                    <a:pt x="73378" y="20164"/>
                  </a:lnTo>
                  <a:lnTo>
                    <a:pt x="62949" y="25327"/>
                  </a:lnTo>
                  <a:lnTo>
                    <a:pt x="52491" y="31015"/>
                  </a:lnTo>
                  <a:lnTo>
                    <a:pt x="42029" y="37104"/>
                  </a:lnTo>
                  <a:lnTo>
                    <a:pt x="32225" y="43650"/>
                  </a:lnTo>
                  <a:lnTo>
                    <a:pt x="24313" y="50876"/>
                  </a:lnTo>
                  <a:lnTo>
                    <a:pt x="18827" y="58834"/>
                  </a:lnTo>
                  <a:lnTo>
                    <a:pt x="16129" y="66957"/>
                  </a:lnTo>
                  <a:lnTo>
                    <a:pt x="16738" y="74191"/>
                  </a:lnTo>
                  <a:lnTo>
                    <a:pt x="20602" y="80019"/>
                  </a:lnTo>
                  <a:lnTo>
                    <a:pt x="27399" y="84591"/>
                  </a:lnTo>
                  <a:lnTo>
                    <a:pt x="36829" y="88432"/>
                  </a:lnTo>
                  <a:lnTo>
                    <a:pt x="48451" y="91943"/>
                  </a:lnTo>
                  <a:lnTo>
                    <a:pt x="61452" y="95337"/>
                  </a:lnTo>
                  <a:lnTo>
                    <a:pt x="74773" y="98711"/>
                  </a:lnTo>
                  <a:lnTo>
                    <a:pt x="87793" y="102106"/>
                  </a:lnTo>
                  <a:lnTo>
                    <a:pt x="100140" y="105693"/>
                  </a:lnTo>
                  <a:lnTo>
                    <a:pt x="111515" y="109781"/>
                  </a:lnTo>
                  <a:lnTo>
                    <a:pt x="121863" y="114498"/>
                  </a:lnTo>
                  <a:lnTo>
                    <a:pt x="131152" y="119971"/>
                  </a:lnTo>
                  <a:lnTo>
                    <a:pt x="139262" y="126401"/>
                  </a:lnTo>
                  <a:lnTo>
                    <a:pt x="146232" y="133807"/>
                  </a:lnTo>
                  <a:lnTo>
                    <a:pt x="151917" y="142222"/>
                  </a:lnTo>
                  <a:lnTo>
                    <a:pt x="155914" y="151773"/>
                  </a:lnTo>
                  <a:lnTo>
                    <a:pt x="158149" y="162412"/>
                  </a:lnTo>
                  <a:lnTo>
                    <a:pt x="158514" y="173640"/>
                  </a:lnTo>
                  <a:lnTo>
                    <a:pt x="156714" y="184635"/>
                  </a:lnTo>
                  <a:lnTo>
                    <a:pt x="152794" y="194943"/>
                  </a:lnTo>
                  <a:lnTo>
                    <a:pt x="146908" y="204149"/>
                  </a:lnTo>
                  <a:lnTo>
                    <a:pt x="139147" y="211728"/>
                  </a:lnTo>
                  <a:lnTo>
                    <a:pt x="129741" y="217558"/>
                  </a:lnTo>
                  <a:lnTo>
                    <a:pt x="119023" y="221675"/>
                  </a:lnTo>
                  <a:lnTo>
                    <a:pt x="107312" y="224088"/>
                  </a:lnTo>
                  <a:lnTo>
                    <a:pt x="94883" y="224980"/>
                  </a:lnTo>
                  <a:lnTo>
                    <a:pt x="81945" y="224804"/>
                  </a:lnTo>
                  <a:lnTo>
                    <a:pt x="68654" y="224164"/>
                  </a:lnTo>
                  <a:lnTo>
                    <a:pt x="55140" y="223445"/>
                  </a:lnTo>
                  <a:lnTo>
                    <a:pt x="42085" y="222813"/>
                  </a:lnTo>
                  <a:lnTo>
                    <a:pt x="29451" y="222247"/>
                  </a:lnTo>
                  <a:lnTo>
                    <a:pt x="16130" y="22170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589803" y="1347632"/>
            <a:ext cx="3009871" cy="737011"/>
            <a:chOff x="1589803" y="1347632"/>
            <a:chExt cx="3009871" cy="737011"/>
          </a:xfrm>
        </p:grpSpPr>
        <p:sp>
          <p:nvSpPr>
            <p:cNvPr id="45" name="Freeform 44"/>
            <p:cNvSpPr/>
            <p:nvPr/>
          </p:nvSpPr>
          <p:spPr>
            <a:xfrm>
              <a:off x="1589803" y="1628572"/>
              <a:ext cx="210571" cy="117132"/>
            </a:xfrm>
            <a:custGeom>
              <a:avLst/>
              <a:gdLst/>
              <a:ahLst/>
              <a:cxnLst/>
              <a:rect l="0" t="0" r="0" b="0"/>
              <a:pathLst>
                <a:path w="210571" h="117132">
                  <a:moveTo>
                    <a:pt x="0" y="45459"/>
                  </a:moveTo>
                  <a:lnTo>
                    <a:pt x="134" y="57060"/>
                  </a:lnTo>
                  <a:lnTo>
                    <a:pt x="1414" y="66908"/>
                  </a:lnTo>
                  <a:lnTo>
                    <a:pt x="4007" y="75913"/>
                  </a:lnTo>
                  <a:lnTo>
                    <a:pt x="7727" y="84355"/>
                  </a:lnTo>
                  <a:lnTo>
                    <a:pt x="12360" y="92382"/>
                  </a:lnTo>
                  <a:lnTo>
                    <a:pt x="17697" y="100092"/>
                  </a:lnTo>
                  <a:lnTo>
                    <a:pt x="23717" y="107078"/>
                  </a:lnTo>
                  <a:lnTo>
                    <a:pt x="30580" y="112484"/>
                  </a:lnTo>
                  <a:lnTo>
                    <a:pt x="38299" y="115955"/>
                  </a:lnTo>
                  <a:lnTo>
                    <a:pt x="46600" y="117131"/>
                  </a:lnTo>
                  <a:lnTo>
                    <a:pt x="55017" y="115418"/>
                  </a:lnTo>
                  <a:lnTo>
                    <a:pt x="63270" y="110783"/>
                  </a:lnTo>
                  <a:lnTo>
                    <a:pt x="71269" y="103789"/>
                  </a:lnTo>
                  <a:lnTo>
                    <a:pt x="79021" y="95284"/>
                  </a:lnTo>
                  <a:lnTo>
                    <a:pt x="86563" y="85902"/>
                  </a:lnTo>
                  <a:lnTo>
                    <a:pt x="93780" y="75863"/>
                  </a:lnTo>
                  <a:lnTo>
                    <a:pt x="100407" y="65073"/>
                  </a:lnTo>
                  <a:lnTo>
                    <a:pt x="106354" y="53532"/>
                  </a:lnTo>
                  <a:lnTo>
                    <a:pt x="111840" y="41665"/>
                  </a:lnTo>
                  <a:lnTo>
                    <a:pt x="117292" y="30225"/>
                  </a:lnTo>
                  <a:lnTo>
                    <a:pt x="122962" y="19620"/>
                  </a:lnTo>
                  <a:lnTo>
                    <a:pt x="128925" y="10551"/>
                  </a:lnTo>
                  <a:lnTo>
                    <a:pt x="135161" y="4127"/>
                  </a:lnTo>
                  <a:lnTo>
                    <a:pt x="141618" y="704"/>
                  </a:lnTo>
                  <a:lnTo>
                    <a:pt x="148243" y="0"/>
                  </a:lnTo>
                  <a:lnTo>
                    <a:pt x="154990" y="1489"/>
                  </a:lnTo>
                  <a:lnTo>
                    <a:pt x="161823" y="4636"/>
                  </a:lnTo>
                  <a:lnTo>
                    <a:pt x="168715" y="9150"/>
                  </a:lnTo>
                  <a:lnTo>
                    <a:pt x="175649" y="14986"/>
                  </a:lnTo>
                  <a:lnTo>
                    <a:pt x="182601" y="22001"/>
                  </a:lnTo>
                  <a:lnTo>
                    <a:pt x="189260" y="29518"/>
                  </a:lnTo>
                  <a:lnTo>
                    <a:pt x="195680" y="37137"/>
                  </a:lnTo>
                  <a:lnTo>
                    <a:pt x="202424" y="45522"/>
                  </a:lnTo>
                  <a:lnTo>
                    <a:pt x="210570" y="5598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4184" y="1505575"/>
              <a:ext cx="28874" cy="336913"/>
            </a:xfrm>
            <a:custGeom>
              <a:avLst/>
              <a:gdLst/>
              <a:ahLst/>
              <a:cxnLst/>
              <a:rect l="0" t="0" r="0" b="0"/>
              <a:pathLst>
                <a:path w="28874" h="336913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9"/>
                  </a:lnTo>
                  <a:lnTo>
                    <a:pt x="1890" y="80354"/>
                  </a:lnTo>
                  <a:lnTo>
                    <a:pt x="3254" y="93446"/>
                  </a:lnTo>
                  <a:lnTo>
                    <a:pt x="4468" y="107398"/>
                  </a:lnTo>
                  <a:lnTo>
                    <a:pt x="5603" y="122224"/>
                  </a:lnTo>
                  <a:lnTo>
                    <a:pt x="6971" y="137795"/>
                  </a:lnTo>
                  <a:lnTo>
                    <a:pt x="8738" y="153943"/>
                  </a:lnTo>
                  <a:lnTo>
                    <a:pt x="10756" y="170518"/>
                  </a:lnTo>
                  <a:lnTo>
                    <a:pt x="12657" y="187397"/>
                  </a:lnTo>
                  <a:lnTo>
                    <a:pt x="14233" y="204485"/>
                  </a:lnTo>
                  <a:lnTo>
                    <a:pt x="15444" y="221551"/>
                  </a:lnTo>
                  <a:lnTo>
                    <a:pt x="16332" y="238242"/>
                  </a:lnTo>
                  <a:lnTo>
                    <a:pt x="16968" y="254388"/>
                  </a:lnTo>
                  <a:lnTo>
                    <a:pt x="17611" y="269781"/>
                  </a:lnTo>
                  <a:lnTo>
                    <a:pt x="18865" y="285808"/>
                  </a:lnTo>
                  <a:lnTo>
                    <a:pt x="21959" y="306113"/>
                  </a:lnTo>
                  <a:lnTo>
                    <a:pt x="28873" y="3369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74072" y="1436237"/>
              <a:ext cx="328138" cy="238945"/>
            </a:xfrm>
            <a:custGeom>
              <a:avLst/>
              <a:gdLst/>
              <a:ahLst/>
              <a:cxnLst/>
              <a:rect l="0" t="0" r="0" b="0"/>
              <a:pathLst>
                <a:path w="328138" h="238945">
                  <a:moveTo>
                    <a:pt x="0" y="100923"/>
                  </a:moveTo>
                  <a:lnTo>
                    <a:pt x="3068" y="92189"/>
                  </a:lnTo>
                  <a:lnTo>
                    <a:pt x="7130" y="84482"/>
                  </a:lnTo>
                  <a:lnTo>
                    <a:pt x="12623" y="77080"/>
                  </a:lnTo>
                  <a:lnTo>
                    <a:pt x="19383" y="69819"/>
                  </a:lnTo>
                  <a:lnTo>
                    <a:pt x="27181" y="62640"/>
                  </a:lnTo>
                  <a:lnTo>
                    <a:pt x="35773" y="55515"/>
                  </a:lnTo>
                  <a:lnTo>
                    <a:pt x="44786" y="48425"/>
                  </a:lnTo>
                  <a:lnTo>
                    <a:pt x="53743" y="41358"/>
                  </a:lnTo>
                  <a:lnTo>
                    <a:pt x="62394" y="34311"/>
                  </a:lnTo>
                  <a:lnTo>
                    <a:pt x="70844" y="27444"/>
                  </a:lnTo>
                  <a:lnTo>
                    <a:pt x="79437" y="21059"/>
                  </a:lnTo>
                  <a:lnTo>
                    <a:pt x="88379" y="15288"/>
                  </a:lnTo>
                  <a:lnTo>
                    <a:pt x="98030" y="10261"/>
                  </a:lnTo>
                  <a:lnTo>
                    <a:pt x="108961" y="6183"/>
                  </a:lnTo>
                  <a:lnTo>
                    <a:pt x="121350" y="3075"/>
                  </a:lnTo>
                  <a:lnTo>
                    <a:pt x="134741" y="971"/>
                  </a:lnTo>
                  <a:lnTo>
                    <a:pt x="148260" y="0"/>
                  </a:lnTo>
                  <a:lnTo>
                    <a:pt x="161390" y="123"/>
                  </a:lnTo>
                  <a:lnTo>
                    <a:pt x="174136" y="1171"/>
                  </a:lnTo>
                  <a:lnTo>
                    <a:pt x="186833" y="2936"/>
                  </a:lnTo>
                  <a:lnTo>
                    <a:pt x="199703" y="5237"/>
                  </a:lnTo>
                  <a:lnTo>
                    <a:pt x="212651" y="8085"/>
                  </a:lnTo>
                  <a:lnTo>
                    <a:pt x="225358" y="11675"/>
                  </a:lnTo>
                  <a:lnTo>
                    <a:pt x="237652" y="16057"/>
                  </a:lnTo>
                  <a:lnTo>
                    <a:pt x="249520" y="21305"/>
                  </a:lnTo>
                  <a:lnTo>
                    <a:pt x="261023" y="27585"/>
                  </a:lnTo>
                  <a:lnTo>
                    <a:pt x="272233" y="34886"/>
                  </a:lnTo>
                  <a:lnTo>
                    <a:pt x="282896" y="43061"/>
                  </a:lnTo>
                  <a:lnTo>
                    <a:pt x="292457" y="51919"/>
                  </a:lnTo>
                  <a:lnTo>
                    <a:pt x="300705" y="61284"/>
                  </a:lnTo>
                  <a:lnTo>
                    <a:pt x="307734" y="71012"/>
                  </a:lnTo>
                  <a:lnTo>
                    <a:pt x="313773" y="80994"/>
                  </a:lnTo>
                  <a:lnTo>
                    <a:pt x="319049" y="91152"/>
                  </a:lnTo>
                  <a:lnTo>
                    <a:pt x="323442" y="101431"/>
                  </a:lnTo>
                  <a:lnTo>
                    <a:pt x="326496" y="111792"/>
                  </a:lnTo>
                  <a:lnTo>
                    <a:pt x="328066" y="122208"/>
                  </a:lnTo>
                  <a:lnTo>
                    <a:pt x="328137" y="132661"/>
                  </a:lnTo>
                  <a:lnTo>
                    <a:pt x="326666" y="143139"/>
                  </a:lnTo>
                  <a:lnTo>
                    <a:pt x="323785" y="153629"/>
                  </a:lnTo>
                  <a:lnTo>
                    <a:pt x="319749" y="163962"/>
                  </a:lnTo>
                  <a:lnTo>
                    <a:pt x="314832" y="173827"/>
                  </a:lnTo>
                  <a:lnTo>
                    <a:pt x="309260" y="183092"/>
                  </a:lnTo>
                  <a:lnTo>
                    <a:pt x="302894" y="191789"/>
                  </a:lnTo>
                  <a:lnTo>
                    <a:pt x="295258" y="200016"/>
                  </a:lnTo>
                  <a:lnTo>
                    <a:pt x="286192" y="207881"/>
                  </a:lnTo>
                  <a:lnTo>
                    <a:pt x="275832" y="215316"/>
                  </a:lnTo>
                  <a:lnTo>
                    <a:pt x="264428" y="222091"/>
                  </a:lnTo>
                  <a:lnTo>
                    <a:pt x="252250" y="228122"/>
                  </a:lnTo>
                  <a:lnTo>
                    <a:pt x="239931" y="233143"/>
                  </a:lnTo>
                  <a:lnTo>
                    <a:pt x="227142" y="237010"/>
                  </a:lnTo>
                  <a:lnTo>
                    <a:pt x="211649" y="238944"/>
                  </a:lnTo>
                  <a:lnTo>
                    <a:pt x="189513" y="23779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00455" y="1631917"/>
              <a:ext cx="94758" cy="153224"/>
            </a:xfrm>
            <a:custGeom>
              <a:avLst/>
              <a:gdLst/>
              <a:ahLst/>
              <a:cxnLst/>
              <a:rect l="0" t="0" r="0" b="0"/>
              <a:pathLst>
                <a:path w="94758" h="153224">
                  <a:moveTo>
                    <a:pt x="0" y="105285"/>
                  </a:moveTo>
                  <a:lnTo>
                    <a:pt x="68" y="119819"/>
                  </a:lnTo>
                  <a:lnTo>
                    <a:pt x="708" y="132450"/>
                  </a:lnTo>
                  <a:lnTo>
                    <a:pt x="1985" y="144264"/>
                  </a:lnTo>
                  <a:lnTo>
                    <a:pt x="3132" y="152378"/>
                  </a:lnTo>
                  <a:lnTo>
                    <a:pt x="3308" y="153223"/>
                  </a:lnTo>
                  <a:lnTo>
                    <a:pt x="2879" y="148540"/>
                  </a:lnTo>
                  <a:lnTo>
                    <a:pt x="2267" y="140371"/>
                  </a:lnTo>
                  <a:lnTo>
                    <a:pt x="1686" y="130046"/>
                  </a:lnTo>
                  <a:lnTo>
                    <a:pt x="1211" y="118383"/>
                  </a:lnTo>
                  <a:lnTo>
                    <a:pt x="855" y="105882"/>
                  </a:lnTo>
                  <a:lnTo>
                    <a:pt x="766" y="93014"/>
                  </a:lnTo>
                  <a:lnTo>
                    <a:pt x="1229" y="80276"/>
                  </a:lnTo>
                  <a:lnTo>
                    <a:pt x="2362" y="67929"/>
                  </a:lnTo>
                  <a:lnTo>
                    <a:pt x="4445" y="56345"/>
                  </a:lnTo>
                  <a:lnTo>
                    <a:pt x="7978" y="46087"/>
                  </a:lnTo>
                  <a:lnTo>
                    <a:pt x="13104" y="37335"/>
                  </a:lnTo>
                  <a:lnTo>
                    <a:pt x="19818" y="29949"/>
                  </a:lnTo>
                  <a:lnTo>
                    <a:pt x="28145" y="23663"/>
                  </a:lnTo>
                  <a:lnTo>
                    <a:pt x="37919" y="18212"/>
                  </a:lnTo>
                  <a:lnTo>
                    <a:pt x="48449" y="13516"/>
                  </a:lnTo>
                  <a:lnTo>
                    <a:pt x="59759" y="9224"/>
                  </a:lnTo>
                  <a:lnTo>
                    <a:pt x="73957" y="495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43501" y="1652974"/>
              <a:ext cx="110604" cy="144571"/>
            </a:xfrm>
            <a:custGeom>
              <a:avLst/>
              <a:gdLst/>
              <a:ahLst/>
              <a:cxnLst/>
              <a:rect l="0" t="0" r="0" b="0"/>
              <a:pathLst>
                <a:path w="110604" h="144571">
                  <a:moveTo>
                    <a:pt x="78053" y="0"/>
                  </a:moveTo>
                  <a:lnTo>
                    <a:pt x="69252" y="3001"/>
                  </a:lnTo>
                  <a:lnTo>
                    <a:pt x="60905" y="6423"/>
                  </a:lnTo>
                  <a:lnTo>
                    <a:pt x="52211" y="10624"/>
                  </a:lnTo>
                  <a:lnTo>
                    <a:pt x="43263" y="15697"/>
                  </a:lnTo>
                  <a:lnTo>
                    <a:pt x="34416" y="21826"/>
                  </a:lnTo>
                  <a:lnTo>
                    <a:pt x="25886" y="29014"/>
                  </a:lnTo>
                  <a:lnTo>
                    <a:pt x="18044" y="37274"/>
                  </a:lnTo>
                  <a:lnTo>
                    <a:pt x="11463" y="46717"/>
                  </a:lnTo>
                  <a:lnTo>
                    <a:pt x="6344" y="57286"/>
                  </a:lnTo>
                  <a:lnTo>
                    <a:pt x="2722" y="68636"/>
                  </a:lnTo>
                  <a:lnTo>
                    <a:pt x="650" y="80246"/>
                  </a:lnTo>
                  <a:lnTo>
                    <a:pt x="0" y="91788"/>
                  </a:lnTo>
                  <a:lnTo>
                    <a:pt x="680" y="102977"/>
                  </a:lnTo>
                  <a:lnTo>
                    <a:pt x="2723" y="113491"/>
                  </a:lnTo>
                  <a:lnTo>
                    <a:pt x="6024" y="123213"/>
                  </a:lnTo>
                  <a:lnTo>
                    <a:pt x="10526" y="131725"/>
                  </a:lnTo>
                  <a:lnTo>
                    <a:pt x="16297" y="138239"/>
                  </a:lnTo>
                  <a:lnTo>
                    <a:pt x="23253" y="142503"/>
                  </a:lnTo>
                  <a:lnTo>
                    <a:pt x="31195" y="144570"/>
                  </a:lnTo>
                  <a:lnTo>
                    <a:pt x="39896" y="144528"/>
                  </a:lnTo>
                  <a:lnTo>
                    <a:pt x="49151" y="142646"/>
                  </a:lnTo>
                  <a:lnTo>
                    <a:pt x="58635" y="139130"/>
                  </a:lnTo>
                  <a:lnTo>
                    <a:pt x="67921" y="134038"/>
                  </a:lnTo>
                  <a:lnTo>
                    <a:pt x="76790" y="127545"/>
                  </a:lnTo>
                  <a:lnTo>
                    <a:pt x="85050" y="119916"/>
                  </a:lnTo>
                  <a:lnTo>
                    <a:pt x="92452" y="111427"/>
                  </a:lnTo>
                  <a:lnTo>
                    <a:pt x="98940" y="102309"/>
                  </a:lnTo>
                  <a:lnTo>
                    <a:pt x="104297" y="92748"/>
                  </a:lnTo>
                  <a:lnTo>
                    <a:pt x="108073" y="82876"/>
                  </a:lnTo>
                  <a:lnTo>
                    <a:pt x="110164" y="72792"/>
                  </a:lnTo>
                  <a:lnTo>
                    <a:pt x="110603" y="62563"/>
                  </a:lnTo>
                  <a:lnTo>
                    <a:pt x="109385" y="52236"/>
                  </a:lnTo>
                  <a:lnTo>
                    <a:pt x="106678" y="41856"/>
                  </a:lnTo>
                  <a:lnTo>
                    <a:pt x="102685" y="31899"/>
                  </a:lnTo>
                  <a:lnTo>
                    <a:pt x="96954" y="22295"/>
                  </a:lnTo>
                  <a:lnTo>
                    <a:pt x="86753" y="12199"/>
                  </a:lnTo>
                  <a:lnTo>
                    <a:pt x="67525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15480" y="1673015"/>
              <a:ext cx="137702" cy="112786"/>
            </a:xfrm>
            <a:custGeom>
              <a:avLst/>
              <a:gdLst/>
              <a:ahLst/>
              <a:cxnLst/>
              <a:rect l="0" t="0" r="0" b="0"/>
              <a:pathLst>
                <a:path w="137702" h="112786">
                  <a:moveTo>
                    <a:pt x="85058" y="11544"/>
                  </a:moveTo>
                  <a:lnTo>
                    <a:pt x="79057" y="5878"/>
                  </a:lnTo>
                  <a:lnTo>
                    <a:pt x="72212" y="2234"/>
                  </a:lnTo>
                  <a:lnTo>
                    <a:pt x="63829" y="329"/>
                  </a:lnTo>
                  <a:lnTo>
                    <a:pt x="54374" y="0"/>
                  </a:lnTo>
                  <a:lnTo>
                    <a:pt x="44708" y="1268"/>
                  </a:lnTo>
                  <a:lnTo>
                    <a:pt x="35358" y="3997"/>
                  </a:lnTo>
                  <a:lnTo>
                    <a:pt x="26659" y="8091"/>
                  </a:lnTo>
                  <a:lnTo>
                    <a:pt x="18903" y="13574"/>
                  </a:lnTo>
                  <a:lnTo>
                    <a:pt x="12150" y="20332"/>
                  </a:lnTo>
                  <a:lnTo>
                    <a:pt x="6600" y="28138"/>
                  </a:lnTo>
                  <a:lnTo>
                    <a:pt x="2688" y="36747"/>
                  </a:lnTo>
                  <a:lnTo>
                    <a:pt x="504" y="45944"/>
                  </a:lnTo>
                  <a:lnTo>
                    <a:pt x="0" y="55559"/>
                  </a:lnTo>
                  <a:lnTo>
                    <a:pt x="1174" y="65466"/>
                  </a:lnTo>
                  <a:lnTo>
                    <a:pt x="3861" y="75560"/>
                  </a:lnTo>
                  <a:lnTo>
                    <a:pt x="8104" y="85287"/>
                  </a:lnTo>
                  <a:lnTo>
                    <a:pt x="14225" y="93680"/>
                  </a:lnTo>
                  <a:lnTo>
                    <a:pt x="22230" y="100321"/>
                  </a:lnTo>
                  <a:lnTo>
                    <a:pt x="31859" y="105288"/>
                  </a:lnTo>
                  <a:lnTo>
                    <a:pt x="42764" y="108870"/>
                  </a:lnTo>
                  <a:lnTo>
                    <a:pt x="54612" y="111383"/>
                  </a:lnTo>
                  <a:lnTo>
                    <a:pt x="66972" y="112785"/>
                  </a:lnTo>
                  <a:lnTo>
                    <a:pt x="79335" y="112686"/>
                  </a:lnTo>
                  <a:lnTo>
                    <a:pt x="91411" y="111004"/>
                  </a:lnTo>
                  <a:lnTo>
                    <a:pt x="102674" y="108233"/>
                  </a:lnTo>
                  <a:lnTo>
                    <a:pt x="113379" y="105012"/>
                  </a:lnTo>
                  <a:lnTo>
                    <a:pt x="124462" y="101056"/>
                  </a:lnTo>
                  <a:lnTo>
                    <a:pt x="137701" y="9577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79569" y="1644606"/>
              <a:ext cx="131540" cy="149589"/>
            </a:xfrm>
            <a:custGeom>
              <a:avLst/>
              <a:gdLst/>
              <a:ahLst/>
              <a:cxnLst/>
              <a:rect l="0" t="0" r="0" b="0"/>
              <a:pathLst>
                <a:path w="131540" h="149589">
                  <a:moveTo>
                    <a:pt x="26254" y="82067"/>
                  </a:moveTo>
                  <a:lnTo>
                    <a:pt x="37922" y="81933"/>
                  </a:lnTo>
                  <a:lnTo>
                    <a:pt x="48411" y="80653"/>
                  </a:lnTo>
                  <a:lnTo>
                    <a:pt x="58713" y="78060"/>
                  </a:lnTo>
                  <a:lnTo>
                    <a:pt x="69014" y="74340"/>
                  </a:lnTo>
                  <a:lnTo>
                    <a:pt x="79358" y="69707"/>
                  </a:lnTo>
                  <a:lnTo>
                    <a:pt x="89729" y="64370"/>
                  </a:lnTo>
                  <a:lnTo>
                    <a:pt x="99466" y="58350"/>
                  </a:lnTo>
                  <a:lnTo>
                    <a:pt x="107331" y="51487"/>
                  </a:lnTo>
                  <a:lnTo>
                    <a:pt x="112793" y="43768"/>
                  </a:lnTo>
                  <a:lnTo>
                    <a:pt x="115814" y="35467"/>
                  </a:lnTo>
                  <a:lnTo>
                    <a:pt x="116485" y="27050"/>
                  </a:lnTo>
                  <a:lnTo>
                    <a:pt x="115107" y="18810"/>
                  </a:lnTo>
                  <a:lnTo>
                    <a:pt x="111608" y="11330"/>
                  </a:lnTo>
                  <a:lnTo>
                    <a:pt x="105470" y="5523"/>
                  </a:lnTo>
                  <a:lnTo>
                    <a:pt x="96656" y="1741"/>
                  </a:lnTo>
                  <a:lnTo>
                    <a:pt x="86012" y="0"/>
                  </a:lnTo>
                  <a:lnTo>
                    <a:pt x="74953" y="262"/>
                  </a:lnTo>
                  <a:lnTo>
                    <a:pt x="64337" y="2289"/>
                  </a:lnTo>
                  <a:lnTo>
                    <a:pt x="54450" y="5730"/>
                  </a:lnTo>
                  <a:lnTo>
                    <a:pt x="45284" y="10240"/>
                  </a:lnTo>
                  <a:lnTo>
                    <a:pt x="36720" y="15530"/>
                  </a:lnTo>
                  <a:lnTo>
                    <a:pt x="28783" y="21535"/>
                  </a:lnTo>
                  <a:lnTo>
                    <a:pt x="21656" y="28396"/>
                  </a:lnTo>
                  <a:lnTo>
                    <a:pt x="15377" y="36128"/>
                  </a:lnTo>
                  <a:lnTo>
                    <a:pt x="10004" y="44779"/>
                  </a:lnTo>
                  <a:lnTo>
                    <a:pt x="5692" y="54497"/>
                  </a:lnTo>
                  <a:lnTo>
                    <a:pt x="2431" y="65255"/>
                  </a:lnTo>
                  <a:lnTo>
                    <a:pt x="393" y="76735"/>
                  </a:lnTo>
                  <a:lnTo>
                    <a:pt x="0" y="88432"/>
                  </a:lnTo>
                  <a:lnTo>
                    <a:pt x="1333" y="100030"/>
                  </a:lnTo>
                  <a:lnTo>
                    <a:pt x="4347" y="111087"/>
                  </a:lnTo>
                  <a:lnTo>
                    <a:pt x="9037" y="120979"/>
                  </a:lnTo>
                  <a:lnTo>
                    <a:pt x="15232" y="129475"/>
                  </a:lnTo>
                  <a:lnTo>
                    <a:pt x="22815" y="136519"/>
                  </a:lnTo>
                  <a:lnTo>
                    <a:pt x="31799" y="142041"/>
                  </a:lnTo>
                  <a:lnTo>
                    <a:pt x="42062" y="146156"/>
                  </a:lnTo>
                  <a:lnTo>
                    <a:pt x="53376" y="148787"/>
                  </a:lnTo>
                  <a:lnTo>
                    <a:pt x="65495" y="149588"/>
                  </a:lnTo>
                  <a:lnTo>
                    <a:pt x="78183" y="148545"/>
                  </a:lnTo>
                  <a:lnTo>
                    <a:pt x="90664" y="146222"/>
                  </a:lnTo>
                  <a:lnTo>
                    <a:pt x="102841" y="143356"/>
                  </a:lnTo>
                  <a:lnTo>
                    <a:pt x="115782" y="139700"/>
                  </a:lnTo>
                  <a:lnTo>
                    <a:pt x="131539" y="13471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53222" y="1600331"/>
              <a:ext cx="158432" cy="198064"/>
            </a:xfrm>
            <a:custGeom>
              <a:avLst/>
              <a:gdLst/>
              <a:ahLst/>
              <a:cxnLst/>
              <a:rect l="0" t="0" r="0" b="0"/>
              <a:pathLst>
                <a:path w="158432" h="198064">
                  <a:moveTo>
                    <a:pt x="115814" y="0"/>
                  </a:moveTo>
                  <a:lnTo>
                    <a:pt x="107013" y="3001"/>
                  </a:lnTo>
                  <a:lnTo>
                    <a:pt x="98666" y="6423"/>
                  </a:lnTo>
                  <a:lnTo>
                    <a:pt x="89967" y="10615"/>
                  </a:lnTo>
                  <a:lnTo>
                    <a:pt x="80846" y="15342"/>
                  </a:lnTo>
                  <a:lnTo>
                    <a:pt x="71351" y="20175"/>
                  </a:lnTo>
                  <a:lnTo>
                    <a:pt x="61564" y="24857"/>
                  </a:lnTo>
                  <a:lnTo>
                    <a:pt x="51723" y="29466"/>
                  </a:lnTo>
                  <a:lnTo>
                    <a:pt x="42197" y="34316"/>
                  </a:lnTo>
                  <a:lnTo>
                    <a:pt x="33169" y="39582"/>
                  </a:lnTo>
                  <a:lnTo>
                    <a:pt x="24803" y="45441"/>
                  </a:lnTo>
                  <a:lnTo>
                    <a:pt x="17330" y="52138"/>
                  </a:lnTo>
                  <a:lnTo>
                    <a:pt x="10803" y="59714"/>
                  </a:lnTo>
                  <a:lnTo>
                    <a:pt x="5760" y="67735"/>
                  </a:lnTo>
                  <a:lnTo>
                    <a:pt x="3260" y="75425"/>
                  </a:lnTo>
                  <a:lnTo>
                    <a:pt x="3656" y="82361"/>
                  </a:lnTo>
                  <a:lnTo>
                    <a:pt x="6687" y="88150"/>
                  </a:lnTo>
                  <a:lnTo>
                    <a:pt x="11843" y="92282"/>
                  </a:lnTo>
                  <a:lnTo>
                    <a:pt x="18609" y="94652"/>
                  </a:lnTo>
                  <a:lnTo>
                    <a:pt x="26707" y="95633"/>
                  </a:lnTo>
                  <a:lnTo>
                    <a:pt x="36104" y="95852"/>
                  </a:lnTo>
                  <a:lnTo>
                    <a:pt x="46681" y="95753"/>
                  </a:lnTo>
                  <a:lnTo>
                    <a:pt x="58391" y="95726"/>
                  </a:lnTo>
                  <a:lnTo>
                    <a:pt x="71314" y="96176"/>
                  </a:lnTo>
                  <a:lnTo>
                    <a:pt x="85368" y="97268"/>
                  </a:lnTo>
                  <a:lnTo>
                    <a:pt x="99875" y="99139"/>
                  </a:lnTo>
                  <a:lnTo>
                    <a:pt x="113694" y="101992"/>
                  </a:lnTo>
                  <a:lnTo>
                    <a:pt x="126233" y="105844"/>
                  </a:lnTo>
                  <a:lnTo>
                    <a:pt x="137107" y="110888"/>
                  </a:lnTo>
                  <a:lnTo>
                    <a:pt x="145888" y="117555"/>
                  </a:lnTo>
                  <a:lnTo>
                    <a:pt x="152554" y="125920"/>
                  </a:lnTo>
                  <a:lnTo>
                    <a:pt x="156913" y="135453"/>
                  </a:lnTo>
                  <a:lnTo>
                    <a:pt x="158431" y="145228"/>
                  </a:lnTo>
                  <a:lnTo>
                    <a:pt x="157085" y="154682"/>
                  </a:lnTo>
                  <a:lnTo>
                    <a:pt x="153270" y="163466"/>
                  </a:lnTo>
                  <a:lnTo>
                    <a:pt x="147513" y="171287"/>
                  </a:lnTo>
                  <a:lnTo>
                    <a:pt x="140304" y="178093"/>
                  </a:lnTo>
                  <a:lnTo>
                    <a:pt x="131721" y="183848"/>
                  </a:lnTo>
                  <a:lnTo>
                    <a:pt x="121459" y="188432"/>
                  </a:lnTo>
                  <a:lnTo>
                    <a:pt x="109489" y="191890"/>
                  </a:lnTo>
                  <a:lnTo>
                    <a:pt x="96198" y="194403"/>
                  </a:lnTo>
                  <a:lnTo>
                    <a:pt x="82206" y="196181"/>
                  </a:lnTo>
                  <a:lnTo>
                    <a:pt x="67955" y="197414"/>
                  </a:lnTo>
                  <a:lnTo>
                    <a:pt x="54071" y="198063"/>
                  </a:lnTo>
                  <a:lnTo>
                    <a:pt x="39981" y="197834"/>
                  </a:lnTo>
                  <a:lnTo>
                    <a:pt x="23335" y="19559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42735" y="1579274"/>
              <a:ext cx="144610" cy="193944"/>
            </a:xfrm>
            <a:custGeom>
              <a:avLst/>
              <a:gdLst/>
              <a:ahLst/>
              <a:cxnLst/>
              <a:rect l="0" t="0" r="0" b="0"/>
              <a:pathLst>
                <a:path w="144610" h="193944">
                  <a:moveTo>
                    <a:pt x="115814" y="0"/>
                  </a:moveTo>
                  <a:lnTo>
                    <a:pt x="107080" y="3001"/>
                  </a:lnTo>
                  <a:lnTo>
                    <a:pt x="99373" y="6423"/>
                  </a:lnTo>
                  <a:lnTo>
                    <a:pt x="91966" y="10619"/>
                  </a:lnTo>
                  <a:lnTo>
                    <a:pt x="84532" y="15520"/>
                  </a:lnTo>
                  <a:lnTo>
                    <a:pt x="76705" y="21001"/>
                  </a:lnTo>
                  <a:lnTo>
                    <a:pt x="68331" y="26936"/>
                  </a:lnTo>
                  <a:lnTo>
                    <a:pt x="59588" y="33371"/>
                  </a:lnTo>
                  <a:lnTo>
                    <a:pt x="50873" y="40517"/>
                  </a:lnTo>
                  <a:lnTo>
                    <a:pt x="42438" y="48430"/>
                  </a:lnTo>
                  <a:lnTo>
                    <a:pt x="34996" y="56862"/>
                  </a:lnTo>
                  <a:lnTo>
                    <a:pt x="29748" y="65367"/>
                  </a:lnTo>
                  <a:lnTo>
                    <a:pt x="27164" y="73670"/>
                  </a:lnTo>
                  <a:lnTo>
                    <a:pt x="27381" y="81363"/>
                  </a:lnTo>
                  <a:lnTo>
                    <a:pt x="30561" y="87845"/>
                  </a:lnTo>
                  <a:lnTo>
                    <a:pt x="36474" y="92907"/>
                  </a:lnTo>
                  <a:lnTo>
                    <a:pt x="44475" y="96831"/>
                  </a:lnTo>
                  <a:lnTo>
                    <a:pt x="53729" y="100170"/>
                  </a:lnTo>
                  <a:lnTo>
                    <a:pt x="63646" y="103312"/>
                  </a:lnTo>
                  <a:lnTo>
                    <a:pt x="73891" y="106443"/>
                  </a:lnTo>
                  <a:lnTo>
                    <a:pt x="84294" y="109633"/>
                  </a:lnTo>
                  <a:lnTo>
                    <a:pt x="94765" y="112900"/>
                  </a:lnTo>
                  <a:lnTo>
                    <a:pt x="105101" y="116401"/>
                  </a:lnTo>
                  <a:lnTo>
                    <a:pt x="114976" y="120430"/>
                  </a:lnTo>
                  <a:lnTo>
                    <a:pt x="124238" y="125108"/>
                  </a:lnTo>
                  <a:lnTo>
                    <a:pt x="132425" y="130553"/>
                  </a:lnTo>
                  <a:lnTo>
                    <a:pt x="138714" y="136966"/>
                  </a:lnTo>
                  <a:lnTo>
                    <a:pt x="142819" y="144351"/>
                  </a:lnTo>
                  <a:lnTo>
                    <a:pt x="144609" y="152413"/>
                  </a:lnTo>
                  <a:lnTo>
                    <a:pt x="143848" y="160662"/>
                  </a:lnTo>
                  <a:lnTo>
                    <a:pt x="140664" y="168790"/>
                  </a:lnTo>
                  <a:lnTo>
                    <a:pt x="135291" y="176364"/>
                  </a:lnTo>
                  <a:lnTo>
                    <a:pt x="127881" y="182765"/>
                  </a:lnTo>
                  <a:lnTo>
                    <a:pt x="118722" y="187764"/>
                  </a:lnTo>
                  <a:lnTo>
                    <a:pt x="108338" y="191306"/>
                  </a:lnTo>
                  <a:lnTo>
                    <a:pt x="97386" y="193324"/>
                  </a:lnTo>
                  <a:lnTo>
                    <a:pt x="86279" y="193943"/>
                  </a:lnTo>
                  <a:lnTo>
                    <a:pt x="75044" y="193412"/>
                  </a:lnTo>
                  <a:lnTo>
                    <a:pt x="63435" y="192002"/>
                  </a:lnTo>
                  <a:lnTo>
                    <a:pt x="51345" y="189952"/>
                  </a:lnTo>
                  <a:lnTo>
                    <a:pt x="39401" y="187603"/>
                  </a:lnTo>
                  <a:lnTo>
                    <a:pt x="27707" y="185167"/>
                  </a:lnTo>
                  <a:lnTo>
                    <a:pt x="15234" y="18243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32248" y="1674031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4" y="34457"/>
                  </a:lnTo>
                  <a:lnTo>
                    <a:pt x="3864" y="46446"/>
                  </a:lnTo>
                  <a:lnTo>
                    <a:pt x="6180" y="58457"/>
                  </a:lnTo>
                  <a:lnTo>
                    <a:pt x="8847" y="70251"/>
                  </a:lnTo>
                  <a:lnTo>
                    <a:pt x="11811" y="81500"/>
                  </a:lnTo>
                  <a:lnTo>
                    <a:pt x="15470" y="92926"/>
                  </a:lnTo>
                  <a:lnTo>
                    <a:pt x="21263" y="10664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11191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16476" y="1616192"/>
              <a:ext cx="126343" cy="152596"/>
            </a:xfrm>
            <a:custGeom>
              <a:avLst/>
              <a:gdLst/>
              <a:ahLst/>
              <a:cxnLst/>
              <a:rect l="0" t="0" r="0" b="0"/>
              <a:pathLst>
                <a:path w="126343" h="152596">
                  <a:moveTo>
                    <a:pt x="0" y="68367"/>
                  </a:moveTo>
                  <a:lnTo>
                    <a:pt x="5801" y="74302"/>
                  </a:lnTo>
                  <a:lnTo>
                    <a:pt x="10725" y="80506"/>
                  </a:lnTo>
                  <a:lnTo>
                    <a:pt x="15228" y="87607"/>
                  </a:lnTo>
                  <a:lnTo>
                    <a:pt x="19449" y="95720"/>
                  </a:lnTo>
                  <a:lnTo>
                    <a:pt x="23462" y="105014"/>
                  </a:lnTo>
                  <a:lnTo>
                    <a:pt x="27301" y="115442"/>
                  </a:lnTo>
                  <a:lnTo>
                    <a:pt x="30192" y="126031"/>
                  </a:lnTo>
                  <a:lnTo>
                    <a:pt x="30461" y="133630"/>
                  </a:lnTo>
                  <a:lnTo>
                    <a:pt x="28141" y="135628"/>
                  </a:lnTo>
                  <a:lnTo>
                    <a:pt x="24863" y="132763"/>
                  </a:lnTo>
                  <a:lnTo>
                    <a:pt x="21341" y="126357"/>
                  </a:lnTo>
                  <a:lnTo>
                    <a:pt x="17769" y="117486"/>
                  </a:lnTo>
                  <a:lnTo>
                    <a:pt x="14204" y="106928"/>
                  </a:lnTo>
                  <a:lnTo>
                    <a:pt x="10820" y="95228"/>
                  </a:lnTo>
                  <a:lnTo>
                    <a:pt x="7924" y="82757"/>
                  </a:lnTo>
                  <a:lnTo>
                    <a:pt x="5653" y="69772"/>
                  </a:lnTo>
                  <a:lnTo>
                    <a:pt x="4296" y="56608"/>
                  </a:lnTo>
                  <a:lnTo>
                    <a:pt x="4368" y="43687"/>
                  </a:lnTo>
                  <a:lnTo>
                    <a:pt x="6017" y="31233"/>
                  </a:lnTo>
                  <a:lnTo>
                    <a:pt x="9245" y="19921"/>
                  </a:lnTo>
                  <a:lnTo>
                    <a:pt x="14077" y="10912"/>
                  </a:lnTo>
                  <a:lnTo>
                    <a:pt x="20360" y="4640"/>
                  </a:lnTo>
                  <a:lnTo>
                    <a:pt x="27662" y="1057"/>
                  </a:lnTo>
                  <a:lnTo>
                    <a:pt x="35392" y="0"/>
                  </a:lnTo>
                  <a:lnTo>
                    <a:pt x="43178" y="1105"/>
                  </a:lnTo>
                  <a:lnTo>
                    <a:pt x="50861" y="4080"/>
                  </a:lnTo>
                  <a:lnTo>
                    <a:pt x="58398" y="8801"/>
                  </a:lnTo>
                  <a:lnTo>
                    <a:pt x="65801" y="15042"/>
                  </a:lnTo>
                  <a:lnTo>
                    <a:pt x="73095" y="22500"/>
                  </a:lnTo>
                  <a:lnTo>
                    <a:pt x="80307" y="30874"/>
                  </a:lnTo>
                  <a:lnTo>
                    <a:pt x="87454" y="39914"/>
                  </a:lnTo>
                  <a:lnTo>
                    <a:pt x="94391" y="49424"/>
                  </a:lnTo>
                  <a:lnTo>
                    <a:pt x="100823" y="59260"/>
                  </a:lnTo>
                  <a:lnTo>
                    <a:pt x="106626" y="69326"/>
                  </a:lnTo>
                  <a:lnTo>
                    <a:pt x="111675" y="79712"/>
                  </a:lnTo>
                  <a:lnTo>
                    <a:pt x="115767" y="90677"/>
                  </a:lnTo>
                  <a:lnTo>
                    <a:pt x="118890" y="102299"/>
                  </a:lnTo>
                  <a:lnTo>
                    <a:pt x="121178" y="113912"/>
                  </a:lnTo>
                  <a:lnTo>
                    <a:pt x="123053" y="125339"/>
                  </a:lnTo>
                  <a:lnTo>
                    <a:pt x="124681" y="137587"/>
                  </a:lnTo>
                  <a:lnTo>
                    <a:pt x="126342" y="15259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90176" y="1634034"/>
              <a:ext cx="288590" cy="450609"/>
            </a:xfrm>
            <a:custGeom>
              <a:avLst/>
              <a:gdLst/>
              <a:ahLst/>
              <a:cxnLst/>
              <a:rect l="0" t="0" r="0" b="0"/>
              <a:pathLst>
                <a:path w="288590" h="450609">
                  <a:moveTo>
                    <a:pt x="210570" y="82111"/>
                  </a:moveTo>
                  <a:lnTo>
                    <a:pt x="210436" y="67643"/>
                  </a:lnTo>
                  <a:lnTo>
                    <a:pt x="209155" y="55652"/>
                  </a:lnTo>
                  <a:lnTo>
                    <a:pt x="206558" y="45044"/>
                  </a:lnTo>
                  <a:lnTo>
                    <a:pt x="202665" y="35422"/>
                  </a:lnTo>
                  <a:lnTo>
                    <a:pt x="197384" y="26546"/>
                  </a:lnTo>
                  <a:lnTo>
                    <a:pt x="190789" y="18239"/>
                  </a:lnTo>
                  <a:lnTo>
                    <a:pt x="182770" y="10839"/>
                  </a:lnTo>
                  <a:lnTo>
                    <a:pt x="172963" y="5149"/>
                  </a:lnTo>
                  <a:lnTo>
                    <a:pt x="161343" y="1480"/>
                  </a:lnTo>
                  <a:lnTo>
                    <a:pt x="148644" y="0"/>
                  </a:lnTo>
                  <a:lnTo>
                    <a:pt x="136123" y="977"/>
                  </a:lnTo>
                  <a:lnTo>
                    <a:pt x="124495" y="4309"/>
                  </a:lnTo>
                  <a:lnTo>
                    <a:pt x="114252" y="9783"/>
                  </a:lnTo>
                  <a:lnTo>
                    <a:pt x="105902" y="17261"/>
                  </a:lnTo>
                  <a:lnTo>
                    <a:pt x="99518" y="26467"/>
                  </a:lnTo>
                  <a:lnTo>
                    <a:pt x="95012" y="36881"/>
                  </a:lnTo>
                  <a:lnTo>
                    <a:pt x="92331" y="47854"/>
                  </a:lnTo>
                  <a:lnTo>
                    <a:pt x="91265" y="58966"/>
                  </a:lnTo>
                  <a:lnTo>
                    <a:pt x="91662" y="69864"/>
                  </a:lnTo>
                  <a:lnTo>
                    <a:pt x="93514" y="80183"/>
                  </a:lnTo>
                  <a:lnTo>
                    <a:pt x="96691" y="89775"/>
                  </a:lnTo>
                  <a:lnTo>
                    <a:pt x="101281" y="98198"/>
                  </a:lnTo>
                  <a:lnTo>
                    <a:pt x="107642" y="104654"/>
                  </a:lnTo>
                  <a:lnTo>
                    <a:pt x="115799" y="108874"/>
                  </a:lnTo>
                  <a:lnTo>
                    <a:pt x="125022" y="110743"/>
                  </a:lnTo>
                  <a:lnTo>
                    <a:pt x="134057" y="110035"/>
                  </a:lnTo>
                  <a:lnTo>
                    <a:pt x="142201" y="106892"/>
                  </a:lnTo>
                  <a:lnTo>
                    <a:pt x="149292" y="101716"/>
                  </a:lnTo>
                  <a:lnTo>
                    <a:pt x="155437" y="94971"/>
                  </a:lnTo>
                  <a:lnTo>
                    <a:pt x="160854" y="87116"/>
                  </a:lnTo>
                  <a:lnTo>
                    <a:pt x="166667" y="80115"/>
                  </a:lnTo>
                  <a:lnTo>
                    <a:pt x="173579" y="76949"/>
                  </a:lnTo>
                  <a:lnTo>
                    <a:pt x="180376" y="78145"/>
                  </a:lnTo>
                  <a:lnTo>
                    <a:pt x="186532" y="82630"/>
                  </a:lnTo>
                  <a:lnTo>
                    <a:pt x="192013" y="89284"/>
                  </a:lnTo>
                  <a:lnTo>
                    <a:pt x="196936" y="97323"/>
                  </a:lnTo>
                  <a:lnTo>
                    <a:pt x="201435" y="106240"/>
                  </a:lnTo>
                  <a:lnTo>
                    <a:pt x="205632" y="115715"/>
                  </a:lnTo>
                  <a:lnTo>
                    <a:pt x="209781" y="125384"/>
                  </a:lnTo>
                  <a:lnTo>
                    <a:pt x="214255" y="134813"/>
                  </a:lnTo>
                  <a:lnTo>
                    <a:pt x="219227" y="143795"/>
                  </a:lnTo>
                  <a:lnTo>
                    <a:pt x="224533" y="152473"/>
                  </a:lnTo>
                  <a:lnTo>
                    <a:pt x="229788" y="161223"/>
                  </a:lnTo>
                  <a:lnTo>
                    <a:pt x="234765" y="170262"/>
                  </a:lnTo>
                  <a:lnTo>
                    <a:pt x="239410" y="179639"/>
                  </a:lnTo>
                  <a:lnTo>
                    <a:pt x="243756" y="189322"/>
                  </a:lnTo>
                  <a:lnTo>
                    <a:pt x="247863" y="199246"/>
                  </a:lnTo>
                  <a:lnTo>
                    <a:pt x="251791" y="209353"/>
                  </a:lnTo>
                  <a:lnTo>
                    <a:pt x="255589" y="219591"/>
                  </a:lnTo>
                  <a:lnTo>
                    <a:pt x="259300" y="229925"/>
                  </a:lnTo>
                  <a:lnTo>
                    <a:pt x="263116" y="240492"/>
                  </a:lnTo>
                  <a:lnTo>
                    <a:pt x="267364" y="251578"/>
                  </a:lnTo>
                  <a:lnTo>
                    <a:pt x="272178" y="263298"/>
                  </a:lnTo>
                  <a:lnTo>
                    <a:pt x="277208" y="275611"/>
                  </a:lnTo>
                  <a:lnTo>
                    <a:pt x="281745" y="288409"/>
                  </a:lnTo>
                  <a:lnTo>
                    <a:pt x="285413" y="301566"/>
                  </a:lnTo>
                  <a:lnTo>
                    <a:pt x="287856" y="314654"/>
                  </a:lnTo>
                  <a:lnTo>
                    <a:pt x="288589" y="326982"/>
                  </a:lnTo>
                  <a:lnTo>
                    <a:pt x="287510" y="338228"/>
                  </a:lnTo>
                  <a:lnTo>
                    <a:pt x="284513" y="348253"/>
                  </a:lnTo>
                  <a:lnTo>
                    <a:pt x="279310" y="356922"/>
                  </a:lnTo>
                  <a:lnTo>
                    <a:pt x="271960" y="364304"/>
                  </a:lnTo>
                  <a:lnTo>
                    <a:pt x="262789" y="370449"/>
                  </a:lnTo>
                  <a:lnTo>
                    <a:pt x="252202" y="375295"/>
                  </a:lnTo>
                  <a:lnTo>
                    <a:pt x="240565" y="378934"/>
                  </a:lnTo>
                  <a:lnTo>
                    <a:pt x="228178" y="381737"/>
                  </a:lnTo>
                  <a:lnTo>
                    <a:pt x="215265" y="384243"/>
                  </a:lnTo>
                  <a:lnTo>
                    <a:pt x="201995" y="386786"/>
                  </a:lnTo>
                  <a:lnTo>
                    <a:pt x="188644" y="389497"/>
                  </a:lnTo>
                  <a:lnTo>
                    <a:pt x="175600" y="392396"/>
                  </a:lnTo>
                  <a:lnTo>
                    <a:pt x="163038" y="395460"/>
                  </a:lnTo>
                  <a:lnTo>
                    <a:pt x="150636" y="398653"/>
                  </a:lnTo>
                  <a:lnTo>
                    <a:pt x="137702" y="401943"/>
                  </a:lnTo>
                  <a:lnTo>
                    <a:pt x="123887" y="405306"/>
                  </a:lnTo>
                  <a:lnTo>
                    <a:pt x="109336" y="408885"/>
                  </a:lnTo>
                  <a:lnTo>
                    <a:pt x="94488" y="412972"/>
                  </a:lnTo>
                  <a:lnTo>
                    <a:pt x="79656" y="417683"/>
                  </a:lnTo>
                  <a:lnTo>
                    <a:pt x="65181" y="422863"/>
                  </a:lnTo>
                  <a:lnTo>
                    <a:pt x="49884" y="428792"/>
                  </a:lnTo>
                  <a:lnTo>
                    <a:pt x="30193" y="437109"/>
                  </a:lnTo>
                  <a:lnTo>
                    <a:pt x="0" y="45060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72868" y="1347632"/>
              <a:ext cx="159547" cy="410628"/>
            </a:xfrm>
            <a:custGeom>
              <a:avLst/>
              <a:gdLst/>
              <a:ahLst/>
              <a:cxnLst/>
              <a:rect l="0" t="0" r="0" b="0"/>
              <a:pathLst>
                <a:path w="159547" h="410628">
                  <a:moveTo>
                    <a:pt x="85847" y="410627"/>
                  </a:moveTo>
                  <a:lnTo>
                    <a:pt x="82980" y="401758"/>
                  </a:lnTo>
                  <a:lnTo>
                    <a:pt x="80838" y="392771"/>
                  </a:lnTo>
                  <a:lnTo>
                    <a:pt x="79226" y="382776"/>
                  </a:lnTo>
                  <a:lnTo>
                    <a:pt x="77699" y="371795"/>
                  </a:lnTo>
                  <a:lnTo>
                    <a:pt x="75554" y="359984"/>
                  </a:lnTo>
                  <a:lnTo>
                    <a:pt x="72455" y="347526"/>
                  </a:lnTo>
                  <a:lnTo>
                    <a:pt x="68562" y="334588"/>
                  </a:lnTo>
                  <a:lnTo>
                    <a:pt x="64333" y="321307"/>
                  </a:lnTo>
                  <a:lnTo>
                    <a:pt x="60081" y="307790"/>
                  </a:lnTo>
                  <a:lnTo>
                    <a:pt x="55939" y="294274"/>
                  </a:lnTo>
                  <a:lnTo>
                    <a:pt x="51938" y="281121"/>
                  </a:lnTo>
                  <a:lnTo>
                    <a:pt x="48067" y="268490"/>
                  </a:lnTo>
                  <a:lnTo>
                    <a:pt x="44299" y="256211"/>
                  </a:lnTo>
                  <a:lnTo>
                    <a:pt x="40609" y="243893"/>
                  </a:lnTo>
                  <a:lnTo>
                    <a:pt x="36975" y="231305"/>
                  </a:lnTo>
                  <a:lnTo>
                    <a:pt x="33380" y="218392"/>
                  </a:lnTo>
                  <a:lnTo>
                    <a:pt x="29813" y="205183"/>
                  </a:lnTo>
                  <a:lnTo>
                    <a:pt x="26269" y="191738"/>
                  </a:lnTo>
                  <a:lnTo>
                    <a:pt x="22906" y="178114"/>
                  </a:lnTo>
                  <a:lnTo>
                    <a:pt x="20027" y="164362"/>
                  </a:lnTo>
                  <a:lnTo>
                    <a:pt x="17754" y="150524"/>
                  </a:lnTo>
                  <a:lnTo>
                    <a:pt x="15890" y="136791"/>
                  </a:lnTo>
                  <a:lnTo>
                    <a:pt x="14024" y="123491"/>
                  </a:lnTo>
                  <a:lnTo>
                    <a:pt x="11914" y="110766"/>
                  </a:lnTo>
                  <a:lnTo>
                    <a:pt x="9494" y="98595"/>
                  </a:lnTo>
                  <a:lnTo>
                    <a:pt x="6791" y="86880"/>
                  </a:lnTo>
                  <a:lnTo>
                    <a:pt x="3872" y="75516"/>
                  </a:lnTo>
                  <a:lnTo>
                    <a:pt x="1285" y="64409"/>
                  </a:lnTo>
                  <a:lnTo>
                    <a:pt x="0" y="53483"/>
                  </a:lnTo>
                  <a:lnTo>
                    <a:pt x="445" y="42694"/>
                  </a:lnTo>
                  <a:lnTo>
                    <a:pt x="2715" y="32329"/>
                  </a:lnTo>
                  <a:lnTo>
                    <a:pt x="6832" y="22974"/>
                  </a:lnTo>
                  <a:lnTo>
                    <a:pt x="12606" y="14878"/>
                  </a:lnTo>
                  <a:lnTo>
                    <a:pt x="19890" y="8291"/>
                  </a:lnTo>
                  <a:lnTo>
                    <a:pt x="28665" y="3615"/>
                  </a:lnTo>
                  <a:lnTo>
                    <a:pt x="38780" y="885"/>
                  </a:lnTo>
                  <a:lnTo>
                    <a:pt x="49823" y="0"/>
                  </a:lnTo>
                  <a:lnTo>
                    <a:pt x="61227" y="911"/>
                  </a:lnTo>
                  <a:lnTo>
                    <a:pt x="72635" y="3404"/>
                  </a:lnTo>
                  <a:lnTo>
                    <a:pt x="83904" y="7006"/>
                  </a:lnTo>
                  <a:lnTo>
                    <a:pt x="95004" y="11100"/>
                  </a:lnTo>
                  <a:lnTo>
                    <a:pt x="105943" y="15295"/>
                  </a:lnTo>
                  <a:lnTo>
                    <a:pt x="116490" y="19655"/>
                  </a:lnTo>
                  <a:lnTo>
                    <a:pt x="127308" y="25230"/>
                  </a:lnTo>
                  <a:lnTo>
                    <a:pt x="140464" y="34738"/>
                  </a:lnTo>
                  <a:lnTo>
                    <a:pt x="159546" y="5265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42901" y="157927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51859" y="5734"/>
                  </a:lnTo>
                  <a:lnTo>
                    <a:pt x="144374" y="10018"/>
                  </a:lnTo>
                  <a:lnTo>
                    <a:pt x="134690" y="13224"/>
                  </a:lnTo>
                  <a:lnTo>
                    <a:pt x="123203" y="15585"/>
                  </a:lnTo>
                  <a:lnTo>
                    <a:pt x="110572" y="17282"/>
                  </a:lnTo>
                  <a:lnTo>
                    <a:pt x="97298" y="18477"/>
                  </a:lnTo>
                  <a:lnTo>
                    <a:pt x="83676" y="19306"/>
                  </a:lnTo>
                  <a:lnTo>
                    <a:pt x="69869" y="19874"/>
                  </a:lnTo>
                  <a:lnTo>
                    <a:pt x="55980" y="20261"/>
                  </a:lnTo>
                  <a:lnTo>
                    <a:pt x="42659" y="20523"/>
                  </a:lnTo>
                  <a:lnTo>
                    <a:pt x="29813" y="20728"/>
                  </a:lnTo>
                  <a:lnTo>
                    <a:pt x="16311" y="208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52455" y="1589803"/>
              <a:ext cx="141993" cy="168881"/>
            </a:xfrm>
            <a:custGeom>
              <a:avLst/>
              <a:gdLst/>
              <a:ahLst/>
              <a:cxnLst/>
              <a:rect l="0" t="0" r="0" b="0"/>
              <a:pathLst>
                <a:path w="141993" h="168881">
                  <a:moveTo>
                    <a:pt x="85244" y="31585"/>
                  </a:moveTo>
                  <a:lnTo>
                    <a:pt x="76443" y="28852"/>
                  </a:lnTo>
                  <a:lnTo>
                    <a:pt x="68096" y="27991"/>
                  </a:lnTo>
                  <a:lnTo>
                    <a:pt x="59402" y="28981"/>
                  </a:lnTo>
                  <a:lnTo>
                    <a:pt x="50454" y="31520"/>
                  </a:lnTo>
                  <a:lnTo>
                    <a:pt x="41607" y="35304"/>
                  </a:lnTo>
                  <a:lnTo>
                    <a:pt x="33073" y="40044"/>
                  </a:lnTo>
                  <a:lnTo>
                    <a:pt x="25057" y="45650"/>
                  </a:lnTo>
                  <a:lnTo>
                    <a:pt x="17828" y="52228"/>
                  </a:lnTo>
                  <a:lnTo>
                    <a:pt x="11460" y="59768"/>
                  </a:lnTo>
                  <a:lnTo>
                    <a:pt x="6186" y="68456"/>
                  </a:lnTo>
                  <a:lnTo>
                    <a:pt x="2466" y="78730"/>
                  </a:lnTo>
                  <a:lnTo>
                    <a:pt x="413" y="90670"/>
                  </a:lnTo>
                  <a:lnTo>
                    <a:pt x="0" y="103588"/>
                  </a:lnTo>
                  <a:lnTo>
                    <a:pt x="1235" y="116257"/>
                  </a:lnTo>
                  <a:lnTo>
                    <a:pt x="3958" y="127990"/>
                  </a:lnTo>
                  <a:lnTo>
                    <a:pt x="8056" y="138473"/>
                  </a:lnTo>
                  <a:lnTo>
                    <a:pt x="13547" y="147517"/>
                  </a:lnTo>
                  <a:lnTo>
                    <a:pt x="20316" y="155178"/>
                  </a:lnTo>
                  <a:lnTo>
                    <a:pt x="28301" y="161357"/>
                  </a:lnTo>
                  <a:lnTo>
                    <a:pt x="37563" y="165700"/>
                  </a:lnTo>
                  <a:lnTo>
                    <a:pt x="48012" y="168179"/>
                  </a:lnTo>
                  <a:lnTo>
                    <a:pt x="59282" y="168880"/>
                  </a:lnTo>
                  <a:lnTo>
                    <a:pt x="70839" y="167840"/>
                  </a:lnTo>
                  <a:lnTo>
                    <a:pt x="82346" y="165253"/>
                  </a:lnTo>
                  <a:lnTo>
                    <a:pt x="93512" y="161416"/>
                  </a:lnTo>
                  <a:lnTo>
                    <a:pt x="104010" y="156632"/>
                  </a:lnTo>
                  <a:lnTo>
                    <a:pt x="113727" y="151151"/>
                  </a:lnTo>
                  <a:lnTo>
                    <a:pt x="122404" y="144845"/>
                  </a:lnTo>
                  <a:lnTo>
                    <a:pt x="129561" y="137249"/>
                  </a:lnTo>
                  <a:lnTo>
                    <a:pt x="135076" y="128210"/>
                  </a:lnTo>
                  <a:lnTo>
                    <a:pt x="138967" y="117867"/>
                  </a:lnTo>
                  <a:lnTo>
                    <a:pt x="141220" y="106476"/>
                  </a:lnTo>
                  <a:lnTo>
                    <a:pt x="141992" y="94297"/>
                  </a:lnTo>
                  <a:lnTo>
                    <a:pt x="141394" y="81713"/>
                  </a:lnTo>
                  <a:lnTo>
                    <a:pt x="139407" y="69199"/>
                  </a:lnTo>
                  <a:lnTo>
                    <a:pt x="136143" y="57018"/>
                  </a:lnTo>
                  <a:lnTo>
                    <a:pt x="131665" y="45554"/>
                  </a:lnTo>
                  <a:lnTo>
                    <a:pt x="125910" y="35379"/>
                  </a:lnTo>
                  <a:lnTo>
                    <a:pt x="118979" y="26690"/>
                  </a:lnTo>
                  <a:lnTo>
                    <a:pt x="111532" y="19496"/>
                  </a:lnTo>
                  <a:lnTo>
                    <a:pt x="103975" y="13099"/>
                  </a:lnTo>
                  <a:lnTo>
                    <a:pt x="95647" y="6940"/>
                  </a:lnTo>
                  <a:lnTo>
                    <a:pt x="85244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9160" y="1607265"/>
              <a:ext cx="145329" cy="145043"/>
            </a:xfrm>
            <a:custGeom>
              <a:avLst/>
              <a:gdLst/>
              <a:ahLst/>
              <a:cxnLst/>
              <a:rect l="0" t="0" r="0" b="0"/>
              <a:pathLst>
                <a:path w="145329" h="145043">
                  <a:moveTo>
                    <a:pt x="78052" y="3595"/>
                  </a:moveTo>
                  <a:lnTo>
                    <a:pt x="69251" y="862"/>
                  </a:lnTo>
                  <a:lnTo>
                    <a:pt x="60904" y="0"/>
                  </a:lnTo>
                  <a:lnTo>
                    <a:pt x="52210" y="990"/>
                  </a:lnTo>
                  <a:lnTo>
                    <a:pt x="43262" y="3529"/>
                  </a:lnTo>
                  <a:lnTo>
                    <a:pt x="34415" y="7314"/>
                  </a:lnTo>
                  <a:lnTo>
                    <a:pt x="25886" y="12058"/>
                  </a:lnTo>
                  <a:lnTo>
                    <a:pt x="18043" y="17837"/>
                  </a:lnTo>
                  <a:lnTo>
                    <a:pt x="11462" y="25064"/>
                  </a:lnTo>
                  <a:lnTo>
                    <a:pt x="6343" y="33843"/>
                  </a:lnTo>
                  <a:lnTo>
                    <a:pt x="2721" y="43838"/>
                  </a:lnTo>
                  <a:lnTo>
                    <a:pt x="649" y="54463"/>
                  </a:lnTo>
                  <a:lnTo>
                    <a:pt x="0" y="65309"/>
                  </a:lnTo>
                  <a:lnTo>
                    <a:pt x="679" y="76014"/>
                  </a:lnTo>
                  <a:lnTo>
                    <a:pt x="2722" y="86195"/>
                  </a:lnTo>
                  <a:lnTo>
                    <a:pt x="6023" y="95704"/>
                  </a:lnTo>
                  <a:lnTo>
                    <a:pt x="10526" y="104580"/>
                  </a:lnTo>
                  <a:lnTo>
                    <a:pt x="16296" y="112936"/>
                  </a:lnTo>
                  <a:lnTo>
                    <a:pt x="23257" y="120885"/>
                  </a:lnTo>
                  <a:lnTo>
                    <a:pt x="31371" y="128210"/>
                  </a:lnTo>
                  <a:lnTo>
                    <a:pt x="40721" y="134378"/>
                  </a:lnTo>
                  <a:lnTo>
                    <a:pt x="51229" y="139189"/>
                  </a:lnTo>
                  <a:lnTo>
                    <a:pt x="62538" y="142589"/>
                  </a:lnTo>
                  <a:lnTo>
                    <a:pt x="74121" y="144505"/>
                  </a:lnTo>
                  <a:lnTo>
                    <a:pt x="85646" y="145042"/>
                  </a:lnTo>
                  <a:lnTo>
                    <a:pt x="96824" y="144115"/>
                  </a:lnTo>
                  <a:lnTo>
                    <a:pt x="107331" y="141374"/>
                  </a:lnTo>
                  <a:lnTo>
                    <a:pt x="117053" y="136785"/>
                  </a:lnTo>
                  <a:lnTo>
                    <a:pt x="125733" y="130434"/>
                  </a:lnTo>
                  <a:lnTo>
                    <a:pt x="132893" y="122352"/>
                  </a:lnTo>
                  <a:lnTo>
                    <a:pt x="138409" y="112734"/>
                  </a:lnTo>
                  <a:lnTo>
                    <a:pt x="142301" y="102040"/>
                  </a:lnTo>
                  <a:lnTo>
                    <a:pt x="144555" y="90878"/>
                  </a:lnTo>
                  <a:lnTo>
                    <a:pt x="145328" y="79639"/>
                  </a:lnTo>
                  <a:lnTo>
                    <a:pt x="144731" y="68655"/>
                  </a:lnTo>
                  <a:lnTo>
                    <a:pt x="142743" y="58280"/>
                  </a:lnTo>
                  <a:lnTo>
                    <a:pt x="139483" y="48641"/>
                  </a:lnTo>
                  <a:lnTo>
                    <a:pt x="135101" y="39788"/>
                  </a:lnTo>
                  <a:lnTo>
                    <a:pt x="129060" y="30824"/>
                  </a:lnTo>
                  <a:lnTo>
                    <a:pt x="118597" y="19844"/>
                  </a:lnTo>
                  <a:lnTo>
                    <a:pt x="99109" y="359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69580" y="1411183"/>
              <a:ext cx="130094" cy="357605"/>
            </a:xfrm>
            <a:custGeom>
              <a:avLst/>
              <a:gdLst/>
              <a:ahLst/>
              <a:cxnLst/>
              <a:rect l="0" t="0" r="0" b="0"/>
              <a:pathLst>
                <a:path w="130094" h="357605">
                  <a:moveTo>
                    <a:pt x="89259" y="241791"/>
                  </a:moveTo>
                  <a:lnTo>
                    <a:pt x="83258" y="236057"/>
                  </a:lnTo>
                  <a:lnTo>
                    <a:pt x="76413" y="231773"/>
                  </a:lnTo>
                  <a:lnTo>
                    <a:pt x="68030" y="228576"/>
                  </a:lnTo>
                  <a:lnTo>
                    <a:pt x="58575" y="226561"/>
                  </a:lnTo>
                  <a:lnTo>
                    <a:pt x="48909" y="226160"/>
                  </a:lnTo>
                  <a:lnTo>
                    <a:pt x="39559" y="227476"/>
                  </a:lnTo>
                  <a:lnTo>
                    <a:pt x="30859" y="230472"/>
                  </a:lnTo>
                  <a:lnTo>
                    <a:pt x="23104" y="235144"/>
                  </a:lnTo>
                  <a:lnTo>
                    <a:pt x="16346" y="241327"/>
                  </a:lnTo>
                  <a:lnTo>
                    <a:pt x="10623" y="248901"/>
                  </a:lnTo>
                  <a:lnTo>
                    <a:pt x="6063" y="257878"/>
                  </a:lnTo>
                  <a:lnTo>
                    <a:pt x="2630" y="268132"/>
                  </a:lnTo>
                  <a:lnTo>
                    <a:pt x="474" y="279271"/>
                  </a:lnTo>
                  <a:lnTo>
                    <a:pt x="0" y="290738"/>
                  </a:lnTo>
                  <a:lnTo>
                    <a:pt x="1278" y="302181"/>
                  </a:lnTo>
                  <a:lnTo>
                    <a:pt x="4256" y="313134"/>
                  </a:lnTo>
                  <a:lnTo>
                    <a:pt x="8920" y="322956"/>
                  </a:lnTo>
                  <a:lnTo>
                    <a:pt x="15095" y="331402"/>
                  </a:lnTo>
                  <a:lnTo>
                    <a:pt x="22493" y="338241"/>
                  </a:lnTo>
                  <a:lnTo>
                    <a:pt x="30822" y="343094"/>
                  </a:lnTo>
                  <a:lnTo>
                    <a:pt x="39823" y="345943"/>
                  </a:lnTo>
                  <a:lnTo>
                    <a:pt x="49135" y="346739"/>
                  </a:lnTo>
                  <a:lnTo>
                    <a:pt x="58306" y="345237"/>
                  </a:lnTo>
                  <a:lnTo>
                    <a:pt x="67102" y="341520"/>
                  </a:lnTo>
                  <a:lnTo>
                    <a:pt x="75482" y="335772"/>
                  </a:lnTo>
                  <a:lnTo>
                    <a:pt x="83497" y="328103"/>
                  </a:lnTo>
                  <a:lnTo>
                    <a:pt x="91214" y="318757"/>
                  </a:lnTo>
                  <a:lnTo>
                    <a:pt x="98381" y="307908"/>
                  </a:lnTo>
                  <a:lnTo>
                    <a:pt x="104444" y="295577"/>
                  </a:lnTo>
                  <a:lnTo>
                    <a:pt x="109194" y="281923"/>
                  </a:lnTo>
                  <a:lnTo>
                    <a:pt x="112891" y="267518"/>
                  </a:lnTo>
                  <a:lnTo>
                    <a:pt x="116072" y="253236"/>
                  </a:lnTo>
                  <a:lnTo>
                    <a:pt x="119099" y="239550"/>
                  </a:lnTo>
                  <a:lnTo>
                    <a:pt x="121981" y="226243"/>
                  </a:lnTo>
                  <a:lnTo>
                    <a:pt x="124472" y="212628"/>
                  </a:lnTo>
                  <a:lnTo>
                    <a:pt x="126446" y="198316"/>
                  </a:lnTo>
                  <a:lnTo>
                    <a:pt x="127926" y="183244"/>
                  </a:lnTo>
                  <a:lnTo>
                    <a:pt x="128995" y="167508"/>
                  </a:lnTo>
                  <a:lnTo>
                    <a:pt x="129743" y="151256"/>
                  </a:lnTo>
                  <a:lnTo>
                    <a:pt x="130093" y="134951"/>
                  </a:lnTo>
                  <a:lnTo>
                    <a:pt x="129802" y="119318"/>
                  </a:lnTo>
                  <a:lnTo>
                    <a:pt x="128797" y="104689"/>
                  </a:lnTo>
                  <a:lnTo>
                    <a:pt x="127309" y="90733"/>
                  </a:lnTo>
                  <a:lnTo>
                    <a:pt x="125772" y="76674"/>
                  </a:lnTo>
                  <a:lnTo>
                    <a:pt x="124435" y="62071"/>
                  </a:lnTo>
                  <a:lnTo>
                    <a:pt x="123047" y="47142"/>
                  </a:lnTo>
                  <a:lnTo>
                    <a:pt x="120976" y="32565"/>
                  </a:lnTo>
                  <a:lnTo>
                    <a:pt x="117901" y="18760"/>
                  </a:lnTo>
                  <a:lnTo>
                    <a:pt x="113436" y="7263"/>
                  </a:lnTo>
                  <a:lnTo>
                    <a:pt x="107945" y="729"/>
                  </a:lnTo>
                  <a:lnTo>
                    <a:pt x="102930" y="0"/>
                  </a:lnTo>
                  <a:lnTo>
                    <a:pt x="98955" y="4336"/>
                  </a:lnTo>
                  <a:lnTo>
                    <a:pt x="96006" y="12594"/>
                  </a:lnTo>
                  <a:lnTo>
                    <a:pt x="93895" y="23882"/>
                  </a:lnTo>
                  <a:lnTo>
                    <a:pt x="92418" y="37675"/>
                  </a:lnTo>
                  <a:lnTo>
                    <a:pt x="91398" y="53484"/>
                  </a:lnTo>
                  <a:lnTo>
                    <a:pt x="90702" y="70835"/>
                  </a:lnTo>
                  <a:lnTo>
                    <a:pt x="90228" y="89317"/>
                  </a:lnTo>
                  <a:lnTo>
                    <a:pt x="89914" y="108593"/>
                  </a:lnTo>
                  <a:lnTo>
                    <a:pt x="89872" y="127927"/>
                  </a:lnTo>
                  <a:lnTo>
                    <a:pt x="90376" y="146224"/>
                  </a:lnTo>
                  <a:lnTo>
                    <a:pt x="91533" y="162990"/>
                  </a:lnTo>
                  <a:lnTo>
                    <a:pt x="93294" y="178892"/>
                  </a:lnTo>
                  <a:lnTo>
                    <a:pt x="95547" y="195405"/>
                  </a:lnTo>
                  <a:lnTo>
                    <a:pt x="98174" y="213332"/>
                  </a:lnTo>
                  <a:lnTo>
                    <a:pt x="101073" y="232479"/>
                  </a:lnTo>
                  <a:lnTo>
                    <a:pt x="104164" y="252038"/>
                  </a:lnTo>
                  <a:lnTo>
                    <a:pt x="107386" y="271442"/>
                  </a:lnTo>
                  <a:lnTo>
                    <a:pt x="110543" y="289921"/>
                  </a:lnTo>
                  <a:lnTo>
                    <a:pt x="113617" y="308275"/>
                  </a:lnTo>
                  <a:lnTo>
                    <a:pt x="116878" y="329226"/>
                  </a:lnTo>
                  <a:lnTo>
                    <a:pt x="120845" y="35760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649379" y="2375403"/>
            <a:ext cx="4183409" cy="698919"/>
            <a:chOff x="1649379" y="2375403"/>
            <a:chExt cx="4183409" cy="698919"/>
          </a:xfrm>
        </p:grpSpPr>
        <p:sp>
          <p:nvSpPr>
            <p:cNvPr id="64" name="Freeform 63"/>
            <p:cNvSpPr/>
            <p:nvPr/>
          </p:nvSpPr>
          <p:spPr>
            <a:xfrm>
              <a:off x="1649379" y="2594964"/>
              <a:ext cx="277337" cy="133200"/>
            </a:xfrm>
            <a:custGeom>
              <a:avLst/>
              <a:gdLst/>
              <a:ahLst/>
              <a:cxnLst/>
              <a:rect l="0" t="0" r="0" b="0"/>
              <a:pathLst>
                <a:path w="277337" h="133200">
                  <a:moveTo>
                    <a:pt x="3595" y="58217"/>
                  </a:moveTo>
                  <a:lnTo>
                    <a:pt x="862" y="66951"/>
                  </a:lnTo>
                  <a:lnTo>
                    <a:pt x="0" y="74658"/>
                  </a:lnTo>
                  <a:lnTo>
                    <a:pt x="995" y="82060"/>
                  </a:lnTo>
                  <a:lnTo>
                    <a:pt x="3707" y="89321"/>
                  </a:lnTo>
                  <a:lnTo>
                    <a:pt x="8139" y="96500"/>
                  </a:lnTo>
                  <a:lnTo>
                    <a:pt x="14128" y="103621"/>
                  </a:lnTo>
                  <a:lnTo>
                    <a:pt x="21387" y="110538"/>
                  </a:lnTo>
                  <a:lnTo>
                    <a:pt x="29613" y="116957"/>
                  </a:lnTo>
                  <a:lnTo>
                    <a:pt x="38547" y="122745"/>
                  </a:lnTo>
                  <a:lnTo>
                    <a:pt x="47982" y="127614"/>
                  </a:lnTo>
                  <a:lnTo>
                    <a:pt x="57767" y="131055"/>
                  </a:lnTo>
                  <a:lnTo>
                    <a:pt x="67788" y="132916"/>
                  </a:lnTo>
                  <a:lnTo>
                    <a:pt x="77805" y="133199"/>
                  </a:lnTo>
                  <a:lnTo>
                    <a:pt x="87457" y="131876"/>
                  </a:lnTo>
                  <a:lnTo>
                    <a:pt x="96575" y="129094"/>
                  </a:lnTo>
                  <a:lnTo>
                    <a:pt x="105004" y="124957"/>
                  </a:lnTo>
                  <a:lnTo>
                    <a:pt x="112519" y="119439"/>
                  </a:lnTo>
                  <a:lnTo>
                    <a:pt x="119092" y="112656"/>
                  </a:lnTo>
                  <a:lnTo>
                    <a:pt x="124847" y="104833"/>
                  </a:lnTo>
                  <a:lnTo>
                    <a:pt x="129954" y="96211"/>
                  </a:lnTo>
                  <a:lnTo>
                    <a:pt x="134583" y="87011"/>
                  </a:lnTo>
                  <a:lnTo>
                    <a:pt x="139034" y="77562"/>
                  </a:lnTo>
                  <a:lnTo>
                    <a:pt x="143716" y="68300"/>
                  </a:lnTo>
                  <a:lnTo>
                    <a:pt x="148834" y="59442"/>
                  </a:lnTo>
                  <a:lnTo>
                    <a:pt x="154409" y="51021"/>
                  </a:lnTo>
                  <a:lnTo>
                    <a:pt x="160377" y="42978"/>
                  </a:lnTo>
                  <a:lnTo>
                    <a:pt x="166651" y="35233"/>
                  </a:lnTo>
                  <a:lnTo>
                    <a:pt x="173151" y="27707"/>
                  </a:lnTo>
                  <a:lnTo>
                    <a:pt x="179814" y="20340"/>
                  </a:lnTo>
                  <a:lnTo>
                    <a:pt x="186594" y="13102"/>
                  </a:lnTo>
                  <a:lnTo>
                    <a:pt x="193622" y="6614"/>
                  </a:lnTo>
                  <a:lnTo>
                    <a:pt x="201178" y="2079"/>
                  </a:lnTo>
                  <a:lnTo>
                    <a:pt x="209371" y="0"/>
                  </a:lnTo>
                  <a:lnTo>
                    <a:pt x="217993" y="234"/>
                  </a:lnTo>
                  <a:lnTo>
                    <a:pt x="226627" y="2369"/>
                  </a:lnTo>
                  <a:lnTo>
                    <a:pt x="235021" y="5956"/>
                  </a:lnTo>
                  <a:lnTo>
                    <a:pt x="242945" y="10769"/>
                  </a:lnTo>
                  <a:lnTo>
                    <a:pt x="250114" y="16806"/>
                  </a:lnTo>
                  <a:lnTo>
                    <a:pt x="256447" y="23957"/>
                  </a:lnTo>
                  <a:lnTo>
                    <a:pt x="261884" y="31565"/>
                  </a:lnTo>
                  <a:lnTo>
                    <a:pt x="266828" y="39254"/>
                  </a:lnTo>
                  <a:lnTo>
                    <a:pt x="271712" y="47697"/>
                  </a:lnTo>
                  <a:lnTo>
                    <a:pt x="277336" y="5821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21471" y="2503246"/>
              <a:ext cx="239322" cy="392091"/>
            </a:xfrm>
            <a:custGeom>
              <a:avLst/>
              <a:gdLst/>
              <a:ahLst/>
              <a:cxnLst/>
              <a:rect l="0" t="0" r="0" b="0"/>
              <a:pathLst>
                <a:path w="239322" h="392091">
                  <a:moveTo>
                    <a:pt x="0" y="392090"/>
                  </a:moveTo>
                  <a:lnTo>
                    <a:pt x="2867" y="383222"/>
                  </a:lnTo>
                  <a:lnTo>
                    <a:pt x="5009" y="374235"/>
                  </a:lnTo>
                  <a:lnTo>
                    <a:pt x="6617" y="364235"/>
                  </a:lnTo>
                  <a:lnTo>
                    <a:pt x="7970" y="353082"/>
                  </a:lnTo>
                  <a:lnTo>
                    <a:pt x="9467" y="340622"/>
                  </a:lnTo>
                  <a:lnTo>
                    <a:pt x="11317" y="326910"/>
                  </a:lnTo>
                  <a:lnTo>
                    <a:pt x="13557" y="312147"/>
                  </a:lnTo>
                  <a:lnTo>
                    <a:pt x="16138" y="296569"/>
                  </a:lnTo>
                  <a:lnTo>
                    <a:pt x="18987" y="280392"/>
                  </a:lnTo>
                  <a:lnTo>
                    <a:pt x="22037" y="263785"/>
                  </a:lnTo>
                  <a:lnTo>
                    <a:pt x="25229" y="246879"/>
                  </a:lnTo>
                  <a:lnTo>
                    <a:pt x="28518" y="229765"/>
                  </a:lnTo>
                  <a:lnTo>
                    <a:pt x="31708" y="212511"/>
                  </a:lnTo>
                  <a:lnTo>
                    <a:pt x="34471" y="195160"/>
                  </a:lnTo>
                  <a:lnTo>
                    <a:pt x="36665" y="177749"/>
                  </a:lnTo>
                  <a:lnTo>
                    <a:pt x="38477" y="160463"/>
                  </a:lnTo>
                  <a:lnTo>
                    <a:pt x="40308" y="143623"/>
                  </a:lnTo>
                  <a:lnTo>
                    <a:pt x="42395" y="127368"/>
                  </a:lnTo>
                  <a:lnTo>
                    <a:pt x="44799" y="111672"/>
                  </a:lnTo>
                  <a:lnTo>
                    <a:pt x="47491" y="96439"/>
                  </a:lnTo>
                  <a:lnTo>
                    <a:pt x="50429" y="81652"/>
                  </a:lnTo>
                  <a:lnTo>
                    <a:pt x="53961" y="70462"/>
                  </a:lnTo>
                  <a:lnTo>
                    <a:pt x="58000" y="66649"/>
                  </a:lnTo>
                  <a:lnTo>
                    <a:pt x="61658" y="68535"/>
                  </a:lnTo>
                  <a:lnTo>
                    <a:pt x="64950" y="74092"/>
                  </a:lnTo>
                  <a:lnTo>
                    <a:pt x="68104" y="82181"/>
                  </a:lnTo>
                  <a:lnTo>
                    <a:pt x="71264" y="92076"/>
                  </a:lnTo>
                  <a:lnTo>
                    <a:pt x="74650" y="103091"/>
                  </a:lnTo>
                  <a:lnTo>
                    <a:pt x="78580" y="114534"/>
                  </a:lnTo>
                  <a:lnTo>
                    <a:pt x="83176" y="125994"/>
                  </a:lnTo>
                  <a:lnTo>
                    <a:pt x="88392" y="137141"/>
                  </a:lnTo>
                  <a:lnTo>
                    <a:pt x="94115" y="147635"/>
                  </a:lnTo>
                  <a:lnTo>
                    <a:pt x="100228" y="157347"/>
                  </a:lnTo>
                  <a:lnTo>
                    <a:pt x="106790" y="165852"/>
                  </a:lnTo>
                  <a:lnTo>
                    <a:pt x="114026" y="172364"/>
                  </a:lnTo>
                  <a:lnTo>
                    <a:pt x="122005" y="176622"/>
                  </a:lnTo>
                  <a:lnTo>
                    <a:pt x="130651" y="178516"/>
                  </a:lnTo>
                  <a:lnTo>
                    <a:pt x="139833" y="177825"/>
                  </a:lnTo>
                  <a:lnTo>
                    <a:pt x="149409" y="174693"/>
                  </a:lnTo>
                  <a:lnTo>
                    <a:pt x="158941" y="169525"/>
                  </a:lnTo>
                  <a:lnTo>
                    <a:pt x="167728" y="162784"/>
                  </a:lnTo>
                  <a:lnTo>
                    <a:pt x="175447" y="154884"/>
                  </a:lnTo>
                  <a:lnTo>
                    <a:pt x="182121" y="145990"/>
                  </a:lnTo>
                  <a:lnTo>
                    <a:pt x="187918" y="136044"/>
                  </a:lnTo>
                  <a:lnTo>
                    <a:pt x="193043" y="125095"/>
                  </a:lnTo>
                  <a:lnTo>
                    <a:pt x="197673" y="113303"/>
                  </a:lnTo>
                  <a:lnTo>
                    <a:pt x="201951" y="100856"/>
                  </a:lnTo>
                  <a:lnTo>
                    <a:pt x="205983" y="87924"/>
                  </a:lnTo>
                  <a:lnTo>
                    <a:pt x="209847" y="74647"/>
                  </a:lnTo>
                  <a:lnTo>
                    <a:pt x="213595" y="61127"/>
                  </a:lnTo>
                  <a:lnTo>
                    <a:pt x="217265" y="47445"/>
                  </a:lnTo>
                  <a:lnTo>
                    <a:pt x="220882" y="33817"/>
                  </a:lnTo>
                  <a:lnTo>
                    <a:pt x="224463" y="20587"/>
                  </a:lnTo>
                  <a:lnTo>
                    <a:pt x="228005" y="8020"/>
                  </a:lnTo>
                  <a:lnTo>
                    <a:pt x="230943" y="0"/>
                  </a:lnTo>
                  <a:lnTo>
                    <a:pt x="232539" y="707"/>
                  </a:lnTo>
                  <a:lnTo>
                    <a:pt x="233053" y="7682"/>
                  </a:lnTo>
                  <a:lnTo>
                    <a:pt x="233015" y="18518"/>
                  </a:lnTo>
                  <a:lnTo>
                    <a:pt x="232776" y="31753"/>
                  </a:lnTo>
                  <a:lnTo>
                    <a:pt x="232504" y="46505"/>
                  </a:lnTo>
                  <a:lnTo>
                    <a:pt x="232267" y="62232"/>
                  </a:lnTo>
                  <a:lnTo>
                    <a:pt x="232081" y="78754"/>
                  </a:lnTo>
                  <a:lnTo>
                    <a:pt x="231943" y="96161"/>
                  </a:lnTo>
                  <a:lnTo>
                    <a:pt x="231844" y="114439"/>
                  </a:lnTo>
                  <a:lnTo>
                    <a:pt x="231775" y="133467"/>
                  </a:lnTo>
                  <a:lnTo>
                    <a:pt x="231727" y="153082"/>
                  </a:lnTo>
                  <a:lnTo>
                    <a:pt x="231695" y="173128"/>
                  </a:lnTo>
                  <a:lnTo>
                    <a:pt x="231673" y="193320"/>
                  </a:lnTo>
                  <a:lnTo>
                    <a:pt x="231658" y="213257"/>
                  </a:lnTo>
                  <a:lnTo>
                    <a:pt x="231652" y="232731"/>
                  </a:lnTo>
                  <a:lnTo>
                    <a:pt x="231818" y="251401"/>
                  </a:lnTo>
                  <a:lnTo>
                    <a:pt x="232462" y="268719"/>
                  </a:lnTo>
                  <a:lnTo>
                    <a:pt x="233708" y="284521"/>
                  </a:lnTo>
                  <a:lnTo>
                    <a:pt x="235358" y="299116"/>
                  </a:lnTo>
                  <a:lnTo>
                    <a:pt x="237005" y="313080"/>
                  </a:lnTo>
                  <a:lnTo>
                    <a:pt x="238402" y="326796"/>
                  </a:lnTo>
                  <a:lnTo>
                    <a:pt x="239295" y="339856"/>
                  </a:lnTo>
                  <a:lnTo>
                    <a:pt x="239321" y="352428"/>
                  </a:lnTo>
                  <a:lnTo>
                    <a:pt x="237361" y="365625"/>
                  </a:lnTo>
                  <a:lnTo>
                    <a:pt x="231627" y="38156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20951" y="2684564"/>
              <a:ext cx="174303" cy="175756"/>
            </a:xfrm>
            <a:custGeom>
              <a:avLst/>
              <a:gdLst/>
              <a:ahLst/>
              <a:cxnLst/>
              <a:rect l="0" t="0" r="0" b="0"/>
              <a:pathLst>
                <a:path w="174303" h="175756">
                  <a:moveTo>
                    <a:pt x="90075" y="84430"/>
                  </a:moveTo>
                  <a:lnTo>
                    <a:pt x="92874" y="75629"/>
                  </a:lnTo>
                  <a:lnTo>
                    <a:pt x="94376" y="67282"/>
                  </a:lnTo>
                  <a:lnTo>
                    <a:pt x="94678" y="58584"/>
                  </a:lnTo>
                  <a:lnTo>
                    <a:pt x="93826" y="49463"/>
                  </a:lnTo>
                  <a:lnTo>
                    <a:pt x="91710" y="39968"/>
                  </a:lnTo>
                  <a:lnTo>
                    <a:pt x="88378" y="30190"/>
                  </a:lnTo>
                  <a:lnTo>
                    <a:pt x="83698" y="20694"/>
                  </a:lnTo>
                  <a:lnTo>
                    <a:pt x="77282" y="12465"/>
                  </a:lnTo>
                  <a:lnTo>
                    <a:pt x="69087" y="5952"/>
                  </a:lnTo>
                  <a:lnTo>
                    <a:pt x="59670" y="1583"/>
                  </a:lnTo>
                  <a:lnTo>
                    <a:pt x="49973" y="0"/>
                  </a:lnTo>
                  <a:lnTo>
                    <a:pt x="40572" y="1278"/>
                  </a:lnTo>
                  <a:lnTo>
                    <a:pt x="31822" y="5204"/>
                  </a:lnTo>
                  <a:lnTo>
                    <a:pt x="24025" y="11560"/>
                  </a:lnTo>
                  <a:lnTo>
                    <a:pt x="17235" y="19978"/>
                  </a:lnTo>
                  <a:lnTo>
                    <a:pt x="11490" y="30015"/>
                  </a:lnTo>
                  <a:lnTo>
                    <a:pt x="6914" y="41258"/>
                  </a:lnTo>
                  <a:lnTo>
                    <a:pt x="3464" y="53371"/>
                  </a:lnTo>
                  <a:lnTo>
                    <a:pt x="1128" y="66094"/>
                  </a:lnTo>
                  <a:lnTo>
                    <a:pt x="0" y="79239"/>
                  </a:lnTo>
                  <a:lnTo>
                    <a:pt x="18" y="92671"/>
                  </a:lnTo>
                  <a:lnTo>
                    <a:pt x="994" y="106131"/>
                  </a:lnTo>
                  <a:lnTo>
                    <a:pt x="2712" y="119249"/>
                  </a:lnTo>
                  <a:lnTo>
                    <a:pt x="4986" y="131842"/>
                  </a:lnTo>
                  <a:lnTo>
                    <a:pt x="7985" y="143587"/>
                  </a:lnTo>
                  <a:lnTo>
                    <a:pt x="12209" y="153950"/>
                  </a:lnTo>
                  <a:lnTo>
                    <a:pt x="17830" y="162758"/>
                  </a:lnTo>
                  <a:lnTo>
                    <a:pt x="24725" y="169672"/>
                  </a:lnTo>
                  <a:lnTo>
                    <a:pt x="32649" y="174043"/>
                  </a:lnTo>
                  <a:lnTo>
                    <a:pt x="41341" y="175755"/>
                  </a:lnTo>
                  <a:lnTo>
                    <a:pt x="50261" y="174972"/>
                  </a:lnTo>
                  <a:lnTo>
                    <a:pt x="58629" y="171872"/>
                  </a:lnTo>
                  <a:lnTo>
                    <a:pt x="66060" y="166782"/>
                  </a:lnTo>
                  <a:lnTo>
                    <a:pt x="72368" y="159790"/>
                  </a:lnTo>
                  <a:lnTo>
                    <a:pt x="77388" y="150680"/>
                  </a:lnTo>
                  <a:lnTo>
                    <a:pt x="81172" y="139522"/>
                  </a:lnTo>
                  <a:lnTo>
                    <a:pt x="83919" y="126794"/>
                  </a:lnTo>
                  <a:lnTo>
                    <a:pt x="85861" y="113189"/>
                  </a:lnTo>
                  <a:lnTo>
                    <a:pt x="87212" y="99187"/>
                  </a:lnTo>
                  <a:lnTo>
                    <a:pt x="88139" y="85042"/>
                  </a:lnTo>
                  <a:lnTo>
                    <a:pt x="88772" y="70866"/>
                  </a:lnTo>
                  <a:lnTo>
                    <a:pt x="89205" y="56800"/>
                  </a:lnTo>
                  <a:lnTo>
                    <a:pt x="89684" y="46297"/>
                  </a:lnTo>
                  <a:lnTo>
                    <a:pt x="90561" y="43515"/>
                  </a:lnTo>
                  <a:lnTo>
                    <a:pt x="91959" y="46888"/>
                  </a:lnTo>
                  <a:lnTo>
                    <a:pt x="93868" y="54065"/>
                  </a:lnTo>
                  <a:lnTo>
                    <a:pt x="96211" y="63232"/>
                  </a:lnTo>
                  <a:lnTo>
                    <a:pt x="98898" y="73325"/>
                  </a:lnTo>
                  <a:lnTo>
                    <a:pt x="102005" y="83806"/>
                  </a:lnTo>
                  <a:lnTo>
                    <a:pt x="105766" y="94424"/>
                  </a:lnTo>
                  <a:lnTo>
                    <a:pt x="110263" y="105063"/>
                  </a:lnTo>
                  <a:lnTo>
                    <a:pt x="115588" y="115355"/>
                  </a:lnTo>
                  <a:lnTo>
                    <a:pt x="121919" y="124675"/>
                  </a:lnTo>
                  <a:lnTo>
                    <a:pt x="129245" y="132763"/>
                  </a:lnTo>
                  <a:lnTo>
                    <a:pt x="137158" y="139736"/>
                  </a:lnTo>
                  <a:lnTo>
                    <a:pt x="145823" y="146697"/>
                  </a:lnTo>
                  <a:lnTo>
                    <a:pt x="157117" y="155373"/>
                  </a:lnTo>
                  <a:lnTo>
                    <a:pt x="174302" y="16865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26839" y="249525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5" y="50454"/>
                  </a:lnTo>
                  <a:lnTo>
                    <a:pt x="178" y="66094"/>
                  </a:lnTo>
                  <a:lnTo>
                    <a:pt x="826" y="81279"/>
                  </a:lnTo>
                  <a:lnTo>
                    <a:pt x="2075" y="95609"/>
                  </a:lnTo>
                  <a:lnTo>
                    <a:pt x="3727" y="109535"/>
                  </a:lnTo>
                  <a:lnTo>
                    <a:pt x="5375" y="124105"/>
                  </a:lnTo>
                  <a:lnTo>
                    <a:pt x="6782" y="139879"/>
                  </a:lnTo>
                  <a:lnTo>
                    <a:pt x="8048" y="156918"/>
                  </a:lnTo>
                  <a:lnTo>
                    <a:pt x="9505" y="175047"/>
                  </a:lnTo>
                  <a:lnTo>
                    <a:pt x="11331" y="194019"/>
                  </a:lnTo>
                  <a:lnTo>
                    <a:pt x="13389" y="213285"/>
                  </a:lnTo>
                  <a:lnTo>
                    <a:pt x="15317" y="232051"/>
                  </a:lnTo>
                  <a:lnTo>
                    <a:pt x="16915" y="249915"/>
                  </a:lnTo>
                  <a:lnTo>
                    <a:pt x="18342" y="266630"/>
                  </a:lnTo>
                  <a:lnTo>
                    <a:pt x="20273" y="283769"/>
                  </a:lnTo>
                  <a:lnTo>
                    <a:pt x="23994" y="30506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59944" y="2579481"/>
              <a:ext cx="135352" cy="210571"/>
            </a:xfrm>
            <a:custGeom>
              <a:avLst/>
              <a:gdLst/>
              <a:ahLst/>
              <a:cxnLst/>
              <a:rect l="0" t="0" r="0" b="0"/>
              <a:pathLst>
                <a:path w="135352" h="210571">
                  <a:moveTo>
                    <a:pt x="93237" y="0"/>
                  </a:moveTo>
                  <a:lnTo>
                    <a:pt x="87369" y="5935"/>
                  </a:lnTo>
                  <a:lnTo>
                    <a:pt x="81805" y="12139"/>
                  </a:lnTo>
                  <a:lnTo>
                    <a:pt x="76006" y="19231"/>
                  </a:lnTo>
                  <a:lnTo>
                    <a:pt x="69925" y="26998"/>
                  </a:lnTo>
                  <a:lnTo>
                    <a:pt x="63595" y="34996"/>
                  </a:lnTo>
                  <a:lnTo>
                    <a:pt x="57067" y="42938"/>
                  </a:lnTo>
                  <a:lnTo>
                    <a:pt x="50391" y="50712"/>
                  </a:lnTo>
                  <a:lnTo>
                    <a:pt x="43609" y="58305"/>
                  </a:lnTo>
                  <a:lnTo>
                    <a:pt x="36751" y="65747"/>
                  </a:lnTo>
                  <a:lnTo>
                    <a:pt x="29842" y="73235"/>
                  </a:lnTo>
                  <a:lnTo>
                    <a:pt x="22896" y="81108"/>
                  </a:lnTo>
                  <a:lnTo>
                    <a:pt x="15941" y="89522"/>
                  </a:lnTo>
                  <a:lnTo>
                    <a:pt x="9474" y="98462"/>
                  </a:lnTo>
                  <a:lnTo>
                    <a:pt x="4422" y="107843"/>
                  </a:lnTo>
                  <a:lnTo>
                    <a:pt x="1187" y="117553"/>
                  </a:lnTo>
                  <a:lnTo>
                    <a:pt x="0" y="127175"/>
                  </a:lnTo>
                  <a:lnTo>
                    <a:pt x="1174" y="136021"/>
                  </a:lnTo>
                  <a:lnTo>
                    <a:pt x="4634" y="143781"/>
                  </a:lnTo>
                  <a:lnTo>
                    <a:pt x="10024" y="150481"/>
                  </a:lnTo>
                  <a:lnTo>
                    <a:pt x="16914" y="156297"/>
                  </a:lnTo>
                  <a:lnTo>
                    <a:pt x="24910" y="161433"/>
                  </a:lnTo>
                  <a:lnTo>
                    <a:pt x="33699" y="166071"/>
                  </a:lnTo>
                  <a:lnTo>
                    <a:pt x="43041" y="170355"/>
                  </a:lnTo>
                  <a:lnTo>
                    <a:pt x="52766" y="174396"/>
                  </a:lnTo>
                  <a:lnTo>
                    <a:pt x="62753" y="178434"/>
                  </a:lnTo>
                  <a:lnTo>
                    <a:pt x="72917" y="182832"/>
                  </a:lnTo>
                  <a:lnTo>
                    <a:pt x="83192" y="187747"/>
                  </a:lnTo>
                  <a:lnTo>
                    <a:pt x="93276" y="192866"/>
                  </a:lnTo>
                  <a:lnTo>
                    <a:pt x="103725" y="198002"/>
                  </a:lnTo>
                  <a:lnTo>
                    <a:pt x="116574" y="203609"/>
                  </a:lnTo>
                  <a:lnTo>
                    <a:pt x="135351" y="21057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26880" y="268476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8" y="11669"/>
                  </a:lnTo>
                  <a:lnTo>
                    <a:pt x="708" y="22157"/>
                  </a:lnTo>
                  <a:lnTo>
                    <a:pt x="2000" y="32459"/>
                  </a:lnTo>
                  <a:lnTo>
                    <a:pt x="3695" y="42883"/>
                  </a:lnTo>
                  <a:lnTo>
                    <a:pt x="5546" y="55053"/>
                  </a:lnTo>
                  <a:lnTo>
                    <a:pt x="7713" y="7339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26880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11108" y="2665027"/>
              <a:ext cx="157929" cy="150578"/>
            </a:xfrm>
            <a:custGeom>
              <a:avLst/>
              <a:gdLst/>
              <a:ahLst/>
              <a:cxnLst/>
              <a:rect l="0" t="0" r="0" b="0"/>
              <a:pathLst>
                <a:path w="157929" h="150578">
                  <a:moveTo>
                    <a:pt x="0" y="61853"/>
                  </a:moveTo>
                  <a:lnTo>
                    <a:pt x="5801" y="67788"/>
                  </a:lnTo>
                  <a:lnTo>
                    <a:pt x="10725" y="73993"/>
                  </a:lnTo>
                  <a:lnTo>
                    <a:pt x="15228" y="81088"/>
                  </a:lnTo>
                  <a:lnTo>
                    <a:pt x="19449" y="89029"/>
                  </a:lnTo>
                  <a:lnTo>
                    <a:pt x="23462" y="97675"/>
                  </a:lnTo>
                  <a:lnTo>
                    <a:pt x="27324" y="106870"/>
                  </a:lnTo>
                  <a:lnTo>
                    <a:pt x="31076" y="116469"/>
                  </a:lnTo>
                  <a:lnTo>
                    <a:pt x="34752" y="126359"/>
                  </a:lnTo>
                  <a:lnTo>
                    <a:pt x="38335" y="136425"/>
                  </a:lnTo>
                  <a:lnTo>
                    <a:pt x="40505" y="145584"/>
                  </a:lnTo>
                  <a:lnTo>
                    <a:pt x="39470" y="150577"/>
                  </a:lnTo>
                  <a:lnTo>
                    <a:pt x="36184" y="149765"/>
                  </a:lnTo>
                  <a:lnTo>
                    <a:pt x="32538" y="145098"/>
                  </a:lnTo>
                  <a:lnTo>
                    <a:pt x="29393" y="137791"/>
                  </a:lnTo>
                  <a:lnTo>
                    <a:pt x="26949" y="128536"/>
                  </a:lnTo>
                  <a:lnTo>
                    <a:pt x="25150" y="117845"/>
                  </a:lnTo>
                  <a:lnTo>
                    <a:pt x="23866" y="106120"/>
                  </a:lnTo>
                  <a:lnTo>
                    <a:pt x="22974" y="93664"/>
                  </a:lnTo>
                  <a:lnTo>
                    <a:pt x="22529" y="80701"/>
                  </a:lnTo>
                  <a:lnTo>
                    <a:pt x="22755" y="67390"/>
                  </a:lnTo>
                  <a:lnTo>
                    <a:pt x="23731" y="53855"/>
                  </a:lnTo>
                  <a:lnTo>
                    <a:pt x="25710" y="40664"/>
                  </a:lnTo>
                  <a:lnTo>
                    <a:pt x="29173" y="28792"/>
                  </a:lnTo>
                  <a:lnTo>
                    <a:pt x="34248" y="18670"/>
                  </a:lnTo>
                  <a:lnTo>
                    <a:pt x="40759" y="10552"/>
                  </a:lnTo>
                  <a:lnTo>
                    <a:pt x="48418" y="4767"/>
                  </a:lnTo>
                  <a:lnTo>
                    <a:pt x="56933" y="1256"/>
                  </a:lnTo>
                  <a:lnTo>
                    <a:pt x="65903" y="0"/>
                  </a:lnTo>
                  <a:lnTo>
                    <a:pt x="74836" y="1184"/>
                  </a:lnTo>
                  <a:lnTo>
                    <a:pt x="83468" y="4680"/>
                  </a:lnTo>
                  <a:lnTo>
                    <a:pt x="91737" y="10108"/>
                  </a:lnTo>
                  <a:lnTo>
                    <a:pt x="99677" y="17030"/>
                  </a:lnTo>
                  <a:lnTo>
                    <a:pt x="107349" y="25052"/>
                  </a:lnTo>
                  <a:lnTo>
                    <a:pt x="114655" y="33859"/>
                  </a:lnTo>
                  <a:lnTo>
                    <a:pt x="121342" y="43215"/>
                  </a:lnTo>
                  <a:lnTo>
                    <a:pt x="127325" y="52949"/>
                  </a:lnTo>
                  <a:lnTo>
                    <a:pt x="132665" y="62942"/>
                  </a:lnTo>
                  <a:lnTo>
                    <a:pt x="137487" y="73110"/>
                  </a:lnTo>
                  <a:lnTo>
                    <a:pt x="141912" y="83388"/>
                  </a:lnTo>
                  <a:lnTo>
                    <a:pt x="145898" y="93475"/>
                  </a:lnTo>
                  <a:lnTo>
                    <a:pt x="149628" y="103925"/>
                  </a:lnTo>
                  <a:lnTo>
                    <a:pt x="153432" y="116774"/>
                  </a:lnTo>
                  <a:lnTo>
                    <a:pt x="157928" y="135553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95336" y="2658109"/>
              <a:ext cx="264261" cy="416213"/>
            </a:xfrm>
            <a:custGeom>
              <a:avLst/>
              <a:gdLst/>
              <a:ahLst/>
              <a:cxnLst/>
              <a:rect l="0" t="0" r="0" b="0"/>
              <a:pathLst>
                <a:path w="264261" h="416213">
                  <a:moveTo>
                    <a:pt x="189513" y="121414"/>
                  </a:moveTo>
                  <a:lnTo>
                    <a:pt x="192447" y="112613"/>
                  </a:lnTo>
                  <a:lnTo>
                    <a:pt x="195229" y="104266"/>
                  </a:lnTo>
                  <a:lnTo>
                    <a:pt x="198120" y="95567"/>
                  </a:lnTo>
                  <a:lnTo>
                    <a:pt x="200814" y="86446"/>
                  </a:lnTo>
                  <a:lnTo>
                    <a:pt x="202683" y="76951"/>
                  </a:lnTo>
                  <a:lnTo>
                    <a:pt x="203436" y="67159"/>
                  </a:lnTo>
                  <a:lnTo>
                    <a:pt x="202950" y="57145"/>
                  </a:lnTo>
                  <a:lnTo>
                    <a:pt x="201100" y="46972"/>
                  </a:lnTo>
                  <a:lnTo>
                    <a:pt x="197959" y="36694"/>
                  </a:lnTo>
                  <a:lnTo>
                    <a:pt x="193579" y="26676"/>
                  </a:lnTo>
                  <a:lnTo>
                    <a:pt x="187898" y="17555"/>
                  </a:lnTo>
                  <a:lnTo>
                    <a:pt x="181009" y="9625"/>
                  </a:lnTo>
                  <a:lnTo>
                    <a:pt x="173284" y="3489"/>
                  </a:lnTo>
                  <a:lnTo>
                    <a:pt x="165262" y="181"/>
                  </a:lnTo>
                  <a:lnTo>
                    <a:pt x="157281" y="0"/>
                  </a:lnTo>
                  <a:lnTo>
                    <a:pt x="149636" y="2625"/>
                  </a:lnTo>
                  <a:lnTo>
                    <a:pt x="142656" y="7501"/>
                  </a:lnTo>
                  <a:lnTo>
                    <a:pt x="136444" y="14072"/>
                  </a:lnTo>
                  <a:lnTo>
                    <a:pt x="130935" y="21868"/>
                  </a:lnTo>
                  <a:lnTo>
                    <a:pt x="125992" y="30528"/>
                  </a:lnTo>
                  <a:lnTo>
                    <a:pt x="121487" y="39789"/>
                  </a:lnTo>
                  <a:lnTo>
                    <a:pt x="117629" y="49461"/>
                  </a:lnTo>
                  <a:lnTo>
                    <a:pt x="114941" y="59412"/>
                  </a:lnTo>
                  <a:lnTo>
                    <a:pt x="113615" y="69553"/>
                  </a:lnTo>
                  <a:lnTo>
                    <a:pt x="113539" y="79823"/>
                  </a:lnTo>
                  <a:lnTo>
                    <a:pt x="114475" y="90178"/>
                  </a:lnTo>
                  <a:lnTo>
                    <a:pt x="116184" y="100585"/>
                  </a:lnTo>
                  <a:lnTo>
                    <a:pt x="118618" y="110864"/>
                  </a:lnTo>
                  <a:lnTo>
                    <a:pt x="121922" y="120692"/>
                  </a:lnTo>
                  <a:lnTo>
                    <a:pt x="126109" y="129919"/>
                  </a:lnTo>
                  <a:lnTo>
                    <a:pt x="131224" y="138081"/>
                  </a:lnTo>
                  <a:lnTo>
                    <a:pt x="137414" y="144352"/>
                  </a:lnTo>
                  <a:lnTo>
                    <a:pt x="144651" y="148450"/>
                  </a:lnTo>
                  <a:lnTo>
                    <a:pt x="152613" y="150404"/>
                  </a:lnTo>
                  <a:lnTo>
                    <a:pt x="160795" y="150286"/>
                  </a:lnTo>
                  <a:lnTo>
                    <a:pt x="168884" y="148351"/>
                  </a:lnTo>
                  <a:lnTo>
                    <a:pt x="176601" y="144801"/>
                  </a:lnTo>
                  <a:lnTo>
                    <a:pt x="183631" y="139686"/>
                  </a:lnTo>
                  <a:lnTo>
                    <a:pt x="189875" y="133177"/>
                  </a:lnTo>
                  <a:lnTo>
                    <a:pt x="195406" y="125538"/>
                  </a:lnTo>
                  <a:lnTo>
                    <a:pt x="200363" y="117041"/>
                  </a:lnTo>
                  <a:lnTo>
                    <a:pt x="204894" y="108013"/>
                  </a:lnTo>
                  <a:lnTo>
                    <a:pt x="209337" y="101928"/>
                  </a:lnTo>
                  <a:lnTo>
                    <a:pt x="213604" y="102774"/>
                  </a:lnTo>
                  <a:lnTo>
                    <a:pt x="217151" y="109091"/>
                  </a:lnTo>
                  <a:lnTo>
                    <a:pt x="220228" y="119097"/>
                  </a:lnTo>
                  <a:lnTo>
                    <a:pt x="223166" y="131249"/>
                  </a:lnTo>
                  <a:lnTo>
                    <a:pt x="226142" y="144118"/>
                  </a:lnTo>
                  <a:lnTo>
                    <a:pt x="229218" y="156902"/>
                  </a:lnTo>
                  <a:lnTo>
                    <a:pt x="232399" y="169459"/>
                  </a:lnTo>
                  <a:lnTo>
                    <a:pt x="235670" y="182053"/>
                  </a:lnTo>
                  <a:lnTo>
                    <a:pt x="239012" y="194867"/>
                  </a:lnTo>
                  <a:lnTo>
                    <a:pt x="242404" y="207954"/>
                  </a:lnTo>
                  <a:lnTo>
                    <a:pt x="245833" y="221288"/>
                  </a:lnTo>
                  <a:lnTo>
                    <a:pt x="249287" y="234819"/>
                  </a:lnTo>
                  <a:lnTo>
                    <a:pt x="252760" y="248332"/>
                  </a:lnTo>
                  <a:lnTo>
                    <a:pt x="256245" y="261478"/>
                  </a:lnTo>
                  <a:lnTo>
                    <a:pt x="259724" y="274097"/>
                  </a:lnTo>
                  <a:lnTo>
                    <a:pt x="262703" y="286197"/>
                  </a:lnTo>
                  <a:lnTo>
                    <a:pt x="264260" y="297862"/>
                  </a:lnTo>
                  <a:lnTo>
                    <a:pt x="263996" y="309179"/>
                  </a:lnTo>
                  <a:lnTo>
                    <a:pt x="261680" y="319746"/>
                  </a:lnTo>
                  <a:lnTo>
                    <a:pt x="257001" y="328711"/>
                  </a:lnTo>
                  <a:lnTo>
                    <a:pt x="250030" y="335740"/>
                  </a:lnTo>
                  <a:lnTo>
                    <a:pt x="240959" y="340968"/>
                  </a:lnTo>
                  <a:lnTo>
                    <a:pt x="229914" y="344725"/>
                  </a:lnTo>
                  <a:lnTo>
                    <a:pt x="217160" y="347370"/>
                  </a:lnTo>
                  <a:lnTo>
                    <a:pt x="203210" y="349370"/>
                  </a:lnTo>
                  <a:lnTo>
                    <a:pt x="188710" y="351269"/>
                  </a:lnTo>
                  <a:lnTo>
                    <a:pt x="174072" y="353372"/>
                  </a:lnTo>
                  <a:lnTo>
                    <a:pt x="159484" y="355773"/>
                  </a:lnTo>
                  <a:lnTo>
                    <a:pt x="145002" y="358456"/>
                  </a:lnTo>
                  <a:lnTo>
                    <a:pt x="130630" y="361377"/>
                  </a:lnTo>
                  <a:lnTo>
                    <a:pt x="116351" y="364642"/>
                  </a:lnTo>
                  <a:lnTo>
                    <a:pt x="102143" y="368512"/>
                  </a:lnTo>
                  <a:lnTo>
                    <a:pt x="87992" y="373077"/>
                  </a:lnTo>
                  <a:lnTo>
                    <a:pt x="74046" y="378278"/>
                  </a:lnTo>
                  <a:lnTo>
                    <a:pt x="60601" y="383993"/>
                  </a:lnTo>
                  <a:lnTo>
                    <a:pt x="47793" y="390089"/>
                  </a:lnTo>
                  <a:lnTo>
                    <a:pt x="36033" y="396153"/>
                  </a:lnTo>
                  <a:lnTo>
                    <a:pt x="24941" y="402101"/>
                  </a:lnTo>
                  <a:lnTo>
                    <a:pt x="13542" y="408452"/>
                  </a:lnTo>
                  <a:lnTo>
                    <a:pt x="0" y="4162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0974" y="2375403"/>
              <a:ext cx="133959" cy="404121"/>
            </a:xfrm>
            <a:custGeom>
              <a:avLst/>
              <a:gdLst/>
              <a:ahLst/>
              <a:cxnLst/>
              <a:rect l="0" t="0" r="0" b="0"/>
              <a:pathLst>
                <a:path w="133959" h="404121">
                  <a:moveTo>
                    <a:pt x="49730" y="404120"/>
                  </a:moveTo>
                  <a:lnTo>
                    <a:pt x="46864" y="395252"/>
                  </a:lnTo>
                  <a:lnTo>
                    <a:pt x="44721" y="386265"/>
                  </a:lnTo>
                  <a:lnTo>
                    <a:pt x="43114" y="376274"/>
                  </a:lnTo>
                  <a:lnTo>
                    <a:pt x="41761" y="365466"/>
                  </a:lnTo>
                  <a:lnTo>
                    <a:pt x="40264" y="354303"/>
                  </a:lnTo>
                  <a:lnTo>
                    <a:pt x="38417" y="343093"/>
                  </a:lnTo>
                  <a:lnTo>
                    <a:pt x="36351" y="331808"/>
                  </a:lnTo>
                  <a:lnTo>
                    <a:pt x="34418" y="320175"/>
                  </a:lnTo>
                  <a:lnTo>
                    <a:pt x="32818" y="308057"/>
                  </a:lnTo>
                  <a:lnTo>
                    <a:pt x="31421" y="295461"/>
                  </a:lnTo>
                  <a:lnTo>
                    <a:pt x="29877" y="282467"/>
                  </a:lnTo>
                  <a:lnTo>
                    <a:pt x="27986" y="269166"/>
                  </a:lnTo>
                  <a:lnTo>
                    <a:pt x="25716" y="255639"/>
                  </a:lnTo>
                  <a:lnTo>
                    <a:pt x="23113" y="241952"/>
                  </a:lnTo>
                  <a:lnTo>
                    <a:pt x="20252" y="228153"/>
                  </a:lnTo>
                  <a:lnTo>
                    <a:pt x="17366" y="214277"/>
                  </a:lnTo>
                  <a:lnTo>
                    <a:pt x="14814" y="200348"/>
                  </a:lnTo>
                  <a:lnTo>
                    <a:pt x="12764" y="186383"/>
                  </a:lnTo>
                  <a:lnTo>
                    <a:pt x="11051" y="172394"/>
                  </a:lnTo>
                  <a:lnTo>
                    <a:pt x="9286" y="158389"/>
                  </a:lnTo>
                  <a:lnTo>
                    <a:pt x="7248" y="144373"/>
                  </a:lnTo>
                  <a:lnTo>
                    <a:pt x="5048" y="130349"/>
                  </a:lnTo>
                  <a:lnTo>
                    <a:pt x="3024" y="116321"/>
                  </a:lnTo>
                  <a:lnTo>
                    <a:pt x="1370" y="102294"/>
                  </a:lnTo>
                  <a:lnTo>
                    <a:pt x="277" y="88434"/>
                  </a:lnTo>
                  <a:lnTo>
                    <a:pt x="0" y="75047"/>
                  </a:lnTo>
                  <a:lnTo>
                    <a:pt x="606" y="62268"/>
                  </a:lnTo>
                  <a:lnTo>
                    <a:pt x="2320" y="50230"/>
                  </a:lnTo>
                  <a:lnTo>
                    <a:pt x="5598" y="39138"/>
                  </a:lnTo>
                  <a:lnTo>
                    <a:pt x="10551" y="29019"/>
                  </a:lnTo>
                  <a:lnTo>
                    <a:pt x="17147" y="20071"/>
                  </a:lnTo>
                  <a:lnTo>
                    <a:pt x="25395" y="12731"/>
                  </a:lnTo>
                  <a:lnTo>
                    <a:pt x="35124" y="7094"/>
                  </a:lnTo>
                  <a:lnTo>
                    <a:pt x="45893" y="3122"/>
                  </a:lnTo>
                  <a:lnTo>
                    <a:pt x="57104" y="814"/>
                  </a:lnTo>
                  <a:lnTo>
                    <a:pt x="68376" y="0"/>
                  </a:lnTo>
                  <a:lnTo>
                    <a:pt x="79478" y="436"/>
                  </a:lnTo>
                  <a:lnTo>
                    <a:pt x="91537" y="2034"/>
                  </a:lnTo>
                  <a:lnTo>
                    <a:pt x="107843" y="6048"/>
                  </a:lnTo>
                  <a:lnTo>
                    <a:pt x="133958" y="1456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95419" y="260053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98" y="2934"/>
                  </a:lnTo>
                  <a:lnTo>
                    <a:pt x="130252" y="5717"/>
                  </a:lnTo>
                  <a:lnTo>
                    <a:pt x="121548" y="8612"/>
                  </a:lnTo>
                  <a:lnTo>
                    <a:pt x="112254" y="11479"/>
                  </a:lnTo>
                  <a:lnTo>
                    <a:pt x="102111" y="13996"/>
                  </a:lnTo>
                  <a:lnTo>
                    <a:pt x="91066" y="16006"/>
                  </a:lnTo>
                  <a:lnTo>
                    <a:pt x="79226" y="17519"/>
                  </a:lnTo>
                  <a:lnTo>
                    <a:pt x="66756" y="18613"/>
                  </a:lnTo>
                  <a:lnTo>
                    <a:pt x="53831" y="19386"/>
                  </a:lnTo>
                  <a:lnTo>
                    <a:pt x="41193" y="19924"/>
                  </a:lnTo>
                  <a:lnTo>
                    <a:pt x="28893" y="20351"/>
                  </a:lnTo>
                  <a:lnTo>
                    <a:pt x="15853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80389" y="2660312"/>
              <a:ext cx="173000" cy="147806"/>
            </a:xfrm>
            <a:custGeom>
              <a:avLst/>
              <a:gdLst/>
              <a:ahLst/>
              <a:cxnLst/>
              <a:rect l="0" t="0" r="0" b="0"/>
              <a:pathLst>
                <a:path w="173000" h="147806">
                  <a:moveTo>
                    <a:pt x="120357" y="45511"/>
                  </a:moveTo>
                  <a:lnTo>
                    <a:pt x="114489" y="36777"/>
                  </a:lnTo>
                  <a:lnTo>
                    <a:pt x="108925" y="29071"/>
                  </a:lnTo>
                  <a:lnTo>
                    <a:pt x="103117" y="21677"/>
                  </a:lnTo>
                  <a:lnTo>
                    <a:pt x="96690" y="14762"/>
                  </a:lnTo>
                  <a:lnTo>
                    <a:pt x="89064" y="8880"/>
                  </a:lnTo>
                  <a:lnTo>
                    <a:pt x="80038" y="4270"/>
                  </a:lnTo>
                  <a:lnTo>
                    <a:pt x="70057" y="1177"/>
                  </a:lnTo>
                  <a:lnTo>
                    <a:pt x="59978" y="0"/>
                  </a:lnTo>
                  <a:lnTo>
                    <a:pt x="50315" y="772"/>
                  </a:lnTo>
                  <a:lnTo>
                    <a:pt x="41220" y="3392"/>
                  </a:lnTo>
                  <a:lnTo>
                    <a:pt x="32659" y="7809"/>
                  </a:lnTo>
                  <a:lnTo>
                    <a:pt x="24542" y="13818"/>
                  </a:lnTo>
                  <a:lnTo>
                    <a:pt x="17092" y="21274"/>
                  </a:lnTo>
                  <a:lnTo>
                    <a:pt x="10833" y="30173"/>
                  </a:lnTo>
                  <a:lnTo>
                    <a:pt x="5958" y="40375"/>
                  </a:lnTo>
                  <a:lnTo>
                    <a:pt x="2513" y="51477"/>
                  </a:lnTo>
                  <a:lnTo>
                    <a:pt x="567" y="62921"/>
                  </a:lnTo>
                  <a:lnTo>
                    <a:pt x="0" y="74357"/>
                  </a:lnTo>
                  <a:lnTo>
                    <a:pt x="567" y="85645"/>
                  </a:lnTo>
                  <a:lnTo>
                    <a:pt x="2002" y="96757"/>
                  </a:lnTo>
                  <a:lnTo>
                    <a:pt x="4083" y="107704"/>
                  </a:lnTo>
                  <a:lnTo>
                    <a:pt x="6952" y="118192"/>
                  </a:lnTo>
                  <a:lnTo>
                    <a:pt x="11087" y="127636"/>
                  </a:lnTo>
                  <a:lnTo>
                    <a:pt x="16648" y="135790"/>
                  </a:lnTo>
                  <a:lnTo>
                    <a:pt x="23502" y="142249"/>
                  </a:lnTo>
                  <a:lnTo>
                    <a:pt x="31400" y="146307"/>
                  </a:lnTo>
                  <a:lnTo>
                    <a:pt x="40079" y="147805"/>
                  </a:lnTo>
                  <a:lnTo>
                    <a:pt x="49159" y="146878"/>
                  </a:lnTo>
                  <a:lnTo>
                    <a:pt x="58168" y="143681"/>
                  </a:lnTo>
                  <a:lnTo>
                    <a:pt x="66842" y="138524"/>
                  </a:lnTo>
                  <a:lnTo>
                    <a:pt x="74799" y="131489"/>
                  </a:lnTo>
                  <a:lnTo>
                    <a:pt x="81465" y="122349"/>
                  </a:lnTo>
                  <a:lnTo>
                    <a:pt x="86655" y="111203"/>
                  </a:lnTo>
                  <a:lnTo>
                    <a:pt x="90678" y="99684"/>
                  </a:lnTo>
                  <a:lnTo>
                    <a:pt x="94523" y="91043"/>
                  </a:lnTo>
                  <a:lnTo>
                    <a:pt x="98702" y="87105"/>
                  </a:lnTo>
                  <a:lnTo>
                    <a:pt x="102685" y="87494"/>
                  </a:lnTo>
                  <a:lnTo>
                    <a:pt x="106414" y="91117"/>
                  </a:lnTo>
                  <a:lnTo>
                    <a:pt x="110161" y="96827"/>
                  </a:lnTo>
                  <a:lnTo>
                    <a:pt x="114316" y="103594"/>
                  </a:lnTo>
                  <a:lnTo>
                    <a:pt x="119057" y="110777"/>
                  </a:lnTo>
                  <a:lnTo>
                    <a:pt x="124642" y="117769"/>
                  </a:lnTo>
                  <a:lnTo>
                    <a:pt x="132369" y="124534"/>
                  </a:lnTo>
                  <a:lnTo>
                    <a:pt x="146272" y="131658"/>
                  </a:lnTo>
                  <a:lnTo>
                    <a:pt x="172999" y="14026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50711" y="2621595"/>
              <a:ext cx="86906" cy="155959"/>
            </a:xfrm>
            <a:custGeom>
              <a:avLst/>
              <a:gdLst/>
              <a:ahLst/>
              <a:cxnLst/>
              <a:rect l="0" t="0" r="0" b="0"/>
              <a:pathLst>
                <a:path w="86906" h="155959">
                  <a:moveTo>
                    <a:pt x="2677" y="73700"/>
                  </a:moveTo>
                  <a:lnTo>
                    <a:pt x="5611" y="85435"/>
                  </a:lnTo>
                  <a:lnTo>
                    <a:pt x="8393" y="96564"/>
                  </a:lnTo>
                  <a:lnTo>
                    <a:pt x="11293" y="108158"/>
                  </a:lnTo>
                  <a:lnTo>
                    <a:pt x="14333" y="120146"/>
                  </a:lnTo>
                  <a:lnTo>
                    <a:pt x="17499" y="132158"/>
                  </a:lnTo>
                  <a:lnTo>
                    <a:pt x="20767" y="143892"/>
                  </a:lnTo>
                  <a:lnTo>
                    <a:pt x="24278" y="152865"/>
                  </a:lnTo>
                  <a:lnTo>
                    <a:pt x="27340" y="155958"/>
                  </a:lnTo>
                  <a:lnTo>
                    <a:pt x="28499" y="154051"/>
                  </a:lnTo>
                  <a:lnTo>
                    <a:pt x="27555" y="148849"/>
                  </a:lnTo>
                  <a:lnTo>
                    <a:pt x="25034" y="141618"/>
                  </a:lnTo>
                  <a:lnTo>
                    <a:pt x="21676" y="133153"/>
                  </a:lnTo>
                  <a:lnTo>
                    <a:pt x="17982" y="123927"/>
                  </a:lnTo>
                  <a:lnTo>
                    <a:pt x="14200" y="114063"/>
                  </a:lnTo>
                  <a:lnTo>
                    <a:pt x="10433" y="103428"/>
                  </a:lnTo>
                  <a:lnTo>
                    <a:pt x="6723" y="92002"/>
                  </a:lnTo>
                  <a:lnTo>
                    <a:pt x="3402" y="80052"/>
                  </a:lnTo>
                  <a:lnTo>
                    <a:pt x="1075" y="68027"/>
                  </a:lnTo>
                  <a:lnTo>
                    <a:pt x="0" y="56205"/>
                  </a:lnTo>
                  <a:lnTo>
                    <a:pt x="431" y="44996"/>
                  </a:lnTo>
                  <a:lnTo>
                    <a:pt x="2772" y="35000"/>
                  </a:lnTo>
                  <a:lnTo>
                    <a:pt x="7060" y="26434"/>
                  </a:lnTo>
                  <a:lnTo>
                    <a:pt x="13194" y="19343"/>
                  </a:lnTo>
                  <a:lnTo>
                    <a:pt x="21122" y="13790"/>
                  </a:lnTo>
                  <a:lnTo>
                    <a:pt x="30625" y="9644"/>
                  </a:lnTo>
                  <a:lnTo>
                    <a:pt x="40971" y="6648"/>
                  </a:lnTo>
                  <a:lnTo>
                    <a:pt x="52138" y="4212"/>
                  </a:lnTo>
                  <a:lnTo>
                    <a:pt x="66218" y="2118"/>
                  </a:lnTo>
                  <a:lnTo>
                    <a:pt x="86905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90259" y="2652736"/>
              <a:ext cx="221099" cy="111733"/>
            </a:xfrm>
            <a:custGeom>
              <a:avLst/>
              <a:gdLst/>
              <a:ahLst/>
              <a:cxnLst/>
              <a:rect l="0" t="0" r="0" b="0"/>
              <a:pathLst>
                <a:path w="221099" h="111733">
                  <a:moveTo>
                    <a:pt x="0" y="63616"/>
                  </a:moveTo>
                  <a:lnTo>
                    <a:pt x="67" y="78151"/>
                  </a:lnTo>
                  <a:lnTo>
                    <a:pt x="707" y="90782"/>
                  </a:lnTo>
                  <a:lnTo>
                    <a:pt x="1984" y="102595"/>
                  </a:lnTo>
                  <a:lnTo>
                    <a:pt x="3136" y="110714"/>
                  </a:lnTo>
                  <a:lnTo>
                    <a:pt x="3485" y="111732"/>
                  </a:lnTo>
                  <a:lnTo>
                    <a:pt x="3704" y="107697"/>
                  </a:lnTo>
                  <a:lnTo>
                    <a:pt x="4341" y="100771"/>
                  </a:lnTo>
                  <a:lnTo>
                    <a:pt x="5413" y="91927"/>
                  </a:lnTo>
                  <a:lnTo>
                    <a:pt x="6585" y="81264"/>
                  </a:lnTo>
                  <a:lnTo>
                    <a:pt x="7637" y="68922"/>
                  </a:lnTo>
                  <a:lnTo>
                    <a:pt x="8813" y="55666"/>
                  </a:lnTo>
                  <a:lnTo>
                    <a:pt x="10732" y="42737"/>
                  </a:lnTo>
                  <a:lnTo>
                    <a:pt x="13692" y="30827"/>
                  </a:lnTo>
                  <a:lnTo>
                    <a:pt x="17832" y="20726"/>
                  </a:lnTo>
                  <a:lnTo>
                    <a:pt x="23293" y="13533"/>
                  </a:lnTo>
                  <a:lnTo>
                    <a:pt x="30004" y="9562"/>
                  </a:lnTo>
                  <a:lnTo>
                    <a:pt x="37596" y="8642"/>
                  </a:lnTo>
                  <a:lnTo>
                    <a:pt x="45522" y="10510"/>
                  </a:lnTo>
                  <a:lnTo>
                    <a:pt x="53435" y="14722"/>
                  </a:lnTo>
                  <a:lnTo>
                    <a:pt x="61033" y="20763"/>
                  </a:lnTo>
                  <a:lnTo>
                    <a:pt x="67981" y="28163"/>
                  </a:lnTo>
                  <a:lnTo>
                    <a:pt x="74186" y="36492"/>
                  </a:lnTo>
                  <a:lnTo>
                    <a:pt x="80252" y="43840"/>
                  </a:lnTo>
                  <a:lnTo>
                    <a:pt x="86416" y="47260"/>
                  </a:lnTo>
                  <a:lnTo>
                    <a:pt x="91846" y="46233"/>
                  </a:lnTo>
                  <a:lnTo>
                    <a:pt x="96538" y="41856"/>
                  </a:lnTo>
                  <a:lnTo>
                    <a:pt x="100750" y="35277"/>
                  </a:lnTo>
                  <a:lnTo>
                    <a:pt x="105011" y="27626"/>
                  </a:lnTo>
                  <a:lnTo>
                    <a:pt x="110058" y="20031"/>
                  </a:lnTo>
                  <a:lnTo>
                    <a:pt x="116218" y="13085"/>
                  </a:lnTo>
                  <a:lnTo>
                    <a:pt x="123468" y="7251"/>
                  </a:lnTo>
                  <a:lnTo>
                    <a:pt x="131626" y="3071"/>
                  </a:lnTo>
                  <a:lnTo>
                    <a:pt x="140477" y="668"/>
                  </a:lnTo>
                  <a:lnTo>
                    <a:pt x="149673" y="0"/>
                  </a:lnTo>
                  <a:lnTo>
                    <a:pt x="158758" y="1055"/>
                  </a:lnTo>
                  <a:lnTo>
                    <a:pt x="167487" y="3653"/>
                  </a:lnTo>
                  <a:lnTo>
                    <a:pt x="175651" y="7664"/>
                  </a:lnTo>
                  <a:lnTo>
                    <a:pt x="182988" y="13097"/>
                  </a:lnTo>
                  <a:lnTo>
                    <a:pt x="189441" y="19822"/>
                  </a:lnTo>
                  <a:lnTo>
                    <a:pt x="195115" y="27607"/>
                  </a:lnTo>
                  <a:lnTo>
                    <a:pt x="200167" y="36202"/>
                  </a:lnTo>
                  <a:lnTo>
                    <a:pt x="204751" y="45381"/>
                  </a:lnTo>
                  <a:lnTo>
                    <a:pt x="208845" y="54709"/>
                  </a:lnTo>
                  <a:lnTo>
                    <a:pt x="212661" y="64559"/>
                  </a:lnTo>
                  <a:lnTo>
                    <a:pt x="216535" y="76910"/>
                  </a:lnTo>
                  <a:lnTo>
                    <a:pt x="221098" y="9520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42984" y="2582132"/>
              <a:ext cx="242157" cy="165806"/>
            </a:xfrm>
            <a:custGeom>
              <a:avLst/>
              <a:gdLst/>
              <a:ahLst/>
              <a:cxnLst/>
              <a:rect l="0" t="0" r="0" b="0"/>
              <a:pathLst>
                <a:path w="242157" h="165806">
                  <a:moveTo>
                    <a:pt x="0" y="102634"/>
                  </a:moveTo>
                  <a:lnTo>
                    <a:pt x="2867" y="111503"/>
                  </a:lnTo>
                  <a:lnTo>
                    <a:pt x="5009" y="120490"/>
                  </a:lnTo>
                  <a:lnTo>
                    <a:pt x="6586" y="130403"/>
                  </a:lnTo>
                  <a:lnTo>
                    <a:pt x="6837" y="138335"/>
                  </a:lnTo>
                  <a:lnTo>
                    <a:pt x="5460" y="140071"/>
                  </a:lnTo>
                  <a:lnTo>
                    <a:pt x="3907" y="135823"/>
                  </a:lnTo>
                  <a:lnTo>
                    <a:pt x="2690" y="127177"/>
                  </a:lnTo>
                  <a:lnTo>
                    <a:pt x="1824" y="115537"/>
                  </a:lnTo>
                  <a:lnTo>
                    <a:pt x="1233" y="101910"/>
                  </a:lnTo>
                  <a:lnTo>
                    <a:pt x="1002" y="87132"/>
                  </a:lnTo>
                  <a:lnTo>
                    <a:pt x="1378" y="71957"/>
                  </a:lnTo>
                  <a:lnTo>
                    <a:pt x="2462" y="56832"/>
                  </a:lnTo>
                  <a:lnTo>
                    <a:pt x="4684" y="42736"/>
                  </a:lnTo>
                  <a:lnTo>
                    <a:pt x="8844" y="31234"/>
                  </a:lnTo>
                  <a:lnTo>
                    <a:pt x="15195" y="22951"/>
                  </a:lnTo>
                  <a:lnTo>
                    <a:pt x="23207" y="17847"/>
                  </a:lnTo>
                  <a:lnTo>
                    <a:pt x="31881" y="15685"/>
                  </a:lnTo>
                  <a:lnTo>
                    <a:pt x="40560" y="16009"/>
                  </a:lnTo>
                  <a:lnTo>
                    <a:pt x="48976" y="18441"/>
                  </a:lnTo>
                  <a:lnTo>
                    <a:pt x="57073" y="22789"/>
                  </a:lnTo>
                  <a:lnTo>
                    <a:pt x="64879" y="28776"/>
                  </a:lnTo>
                  <a:lnTo>
                    <a:pt x="72290" y="36062"/>
                  </a:lnTo>
                  <a:lnTo>
                    <a:pt x="79054" y="44320"/>
                  </a:lnTo>
                  <a:lnTo>
                    <a:pt x="85094" y="53225"/>
                  </a:lnTo>
                  <a:lnTo>
                    <a:pt x="90589" y="60534"/>
                  </a:lnTo>
                  <a:lnTo>
                    <a:pt x="95334" y="62922"/>
                  </a:lnTo>
                  <a:lnTo>
                    <a:pt x="98930" y="60314"/>
                  </a:lnTo>
                  <a:lnTo>
                    <a:pt x="101853" y="54328"/>
                  </a:lnTo>
                  <a:lnTo>
                    <a:pt x="104593" y="46372"/>
                  </a:lnTo>
                  <a:lnTo>
                    <a:pt x="107722" y="37479"/>
                  </a:lnTo>
                  <a:lnTo>
                    <a:pt x="111939" y="28446"/>
                  </a:lnTo>
                  <a:lnTo>
                    <a:pt x="117513" y="19685"/>
                  </a:lnTo>
                  <a:lnTo>
                    <a:pt x="124523" y="11803"/>
                  </a:lnTo>
                  <a:lnTo>
                    <a:pt x="133045" y="5701"/>
                  </a:lnTo>
                  <a:lnTo>
                    <a:pt x="142952" y="1714"/>
                  </a:lnTo>
                  <a:lnTo>
                    <a:pt x="153669" y="0"/>
                  </a:lnTo>
                  <a:lnTo>
                    <a:pt x="164314" y="809"/>
                  </a:lnTo>
                  <a:lnTo>
                    <a:pt x="174390" y="4015"/>
                  </a:lnTo>
                  <a:lnTo>
                    <a:pt x="183780" y="9063"/>
                  </a:lnTo>
                  <a:lnTo>
                    <a:pt x="192547" y="15190"/>
                  </a:lnTo>
                  <a:lnTo>
                    <a:pt x="200809" y="21861"/>
                  </a:lnTo>
                  <a:lnTo>
                    <a:pt x="208528" y="28945"/>
                  </a:lnTo>
                  <a:lnTo>
                    <a:pt x="215500" y="36605"/>
                  </a:lnTo>
                  <a:lnTo>
                    <a:pt x="221673" y="44909"/>
                  </a:lnTo>
                  <a:lnTo>
                    <a:pt x="226973" y="53960"/>
                  </a:lnTo>
                  <a:lnTo>
                    <a:pt x="231236" y="63954"/>
                  </a:lnTo>
                  <a:lnTo>
                    <a:pt x="234472" y="74906"/>
                  </a:lnTo>
                  <a:lnTo>
                    <a:pt x="236832" y="86687"/>
                  </a:lnTo>
                  <a:lnTo>
                    <a:pt x="238507" y="99121"/>
                  </a:lnTo>
                  <a:lnTo>
                    <a:pt x="239674" y="112020"/>
                  </a:lnTo>
                  <a:lnTo>
                    <a:pt x="240479" y="124643"/>
                  </a:lnTo>
                  <a:lnTo>
                    <a:pt x="241115" y="136932"/>
                  </a:lnTo>
                  <a:lnTo>
                    <a:pt x="241642" y="149962"/>
                  </a:lnTo>
                  <a:lnTo>
                    <a:pt x="242156" y="16580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56744" y="2592353"/>
              <a:ext cx="181080" cy="162809"/>
            </a:xfrm>
            <a:custGeom>
              <a:avLst/>
              <a:gdLst/>
              <a:ahLst/>
              <a:cxnLst/>
              <a:rect l="0" t="0" r="0" b="0"/>
              <a:pathLst>
                <a:path w="181080" h="162809">
                  <a:moveTo>
                    <a:pt x="75794" y="113470"/>
                  </a:moveTo>
                  <a:lnTo>
                    <a:pt x="78661" y="101735"/>
                  </a:lnTo>
                  <a:lnTo>
                    <a:pt x="80803" y="90606"/>
                  </a:lnTo>
                  <a:lnTo>
                    <a:pt x="82397" y="79017"/>
                  </a:lnTo>
                  <a:lnTo>
                    <a:pt x="83232" y="67201"/>
                  </a:lnTo>
                  <a:lnTo>
                    <a:pt x="82784" y="55838"/>
                  </a:lnTo>
                  <a:lnTo>
                    <a:pt x="80875" y="45289"/>
                  </a:lnTo>
                  <a:lnTo>
                    <a:pt x="77638" y="35588"/>
                  </a:lnTo>
                  <a:lnTo>
                    <a:pt x="73330" y="26616"/>
                  </a:lnTo>
                  <a:lnTo>
                    <a:pt x="68207" y="18226"/>
                  </a:lnTo>
                  <a:lnTo>
                    <a:pt x="62328" y="10762"/>
                  </a:lnTo>
                  <a:lnTo>
                    <a:pt x="55558" y="5026"/>
                  </a:lnTo>
                  <a:lnTo>
                    <a:pt x="47905" y="1329"/>
                  </a:lnTo>
                  <a:lnTo>
                    <a:pt x="39819" y="0"/>
                  </a:lnTo>
                  <a:lnTo>
                    <a:pt x="32078" y="1609"/>
                  </a:lnTo>
                  <a:lnTo>
                    <a:pt x="25096" y="6179"/>
                  </a:lnTo>
                  <a:lnTo>
                    <a:pt x="18935" y="13299"/>
                  </a:lnTo>
                  <a:lnTo>
                    <a:pt x="13487" y="22420"/>
                  </a:lnTo>
                  <a:lnTo>
                    <a:pt x="8611" y="33030"/>
                  </a:lnTo>
                  <a:lnTo>
                    <a:pt x="4489" y="44708"/>
                  </a:lnTo>
                  <a:lnTo>
                    <a:pt x="1616" y="57136"/>
                  </a:lnTo>
                  <a:lnTo>
                    <a:pt x="163" y="70078"/>
                  </a:lnTo>
                  <a:lnTo>
                    <a:pt x="0" y="83206"/>
                  </a:lnTo>
                  <a:lnTo>
                    <a:pt x="878" y="96100"/>
                  </a:lnTo>
                  <a:lnTo>
                    <a:pt x="2546" y="108549"/>
                  </a:lnTo>
                  <a:lnTo>
                    <a:pt x="4953" y="120365"/>
                  </a:lnTo>
                  <a:lnTo>
                    <a:pt x="8238" y="131310"/>
                  </a:lnTo>
                  <a:lnTo>
                    <a:pt x="12418" y="141325"/>
                  </a:lnTo>
                  <a:lnTo>
                    <a:pt x="17699" y="150034"/>
                  </a:lnTo>
                  <a:lnTo>
                    <a:pt x="24532" y="156682"/>
                  </a:lnTo>
                  <a:lnTo>
                    <a:pt x="33014" y="161027"/>
                  </a:lnTo>
                  <a:lnTo>
                    <a:pt x="42626" y="162808"/>
                  </a:lnTo>
                  <a:lnTo>
                    <a:pt x="52455" y="161510"/>
                  </a:lnTo>
                  <a:lnTo>
                    <a:pt x="61946" y="157157"/>
                  </a:lnTo>
                  <a:lnTo>
                    <a:pt x="70755" y="150354"/>
                  </a:lnTo>
                  <a:lnTo>
                    <a:pt x="78592" y="141978"/>
                  </a:lnTo>
                  <a:lnTo>
                    <a:pt x="85414" y="132682"/>
                  </a:lnTo>
                  <a:lnTo>
                    <a:pt x="91349" y="122701"/>
                  </a:lnTo>
                  <a:lnTo>
                    <a:pt x="96585" y="111950"/>
                  </a:lnTo>
                  <a:lnTo>
                    <a:pt x="101315" y="100471"/>
                  </a:lnTo>
                  <a:lnTo>
                    <a:pt x="106177" y="89962"/>
                  </a:lnTo>
                  <a:lnTo>
                    <a:pt x="111393" y="83634"/>
                  </a:lnTo>
                  <a:lnTo>
                    <a:pt x="116173" y="82667"/>
                  </a:lnTo>
                  <a:lnTo>
                    <a:pt x="120443" y="86227"/>
                  </a:lnTo>
                  <a:lnTo>
                    <a:pt x="124389" y="93090"/>
                  </a:lnTo>
                  <a:lnTo>
                    <a:pt x="128479" y="101763"/>
                  </a:lnTo>
                  <a:lnTo>
                    <a:pt x="133417" y="110592"/>
                  </a:lnTo>
                  <a:lnTo>
                    <a:pt x="139497" y="118670"/>
                  </a:lnTo>
                  <a:lnTo>
                    <a:pt x="146412" y="125409"/>
                  </a:lnTo>
                  <a:lnTo>
                    <a:pt x="154223" y="130783"/>
                  </a:lnTo>
                  <a:lnTo>
                    <a:pt x="164734" y="134131"/>
                  </a:lnTo>
                  <a:lnTo>
                    <a:pt x="181079" y="13452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54597" y="2568928"/>
              <a:ext cx="151683" cy="159117"/>
            </a:xfrm>
            <a:custGeom>
              <a:avLst/>
              <a:gdLst/>
              <a:ahLst/>
              <a:cxnLst/>
              <a:rect l="0" t="0" r="0" b="0"/>
              <a:pathLst>
                <a:path w="151683" h="159117">
                  <a:moveTo>
                    <a:pt x="99040" y="21082"/>
                  </a:moveTo>
                  <a:lnTo>
                    <a:pt x="93105" y="15282"/>
                  </a:lnTo>
                  <a:lnTo>
                    <a:pt x="86901" y="10357"/>
                  </a:lnTo>
                  <a:lnTo>
                    <a:pt x="79805" y="5868"/>
                  </a:lnTo>
                  <a:lnTo>
                    <a:pt x="71864" y="2166"/>
                  </a:lnTo>
                  <a:lnTo>
                    <a:pt x="63219" y="98"/>
                  </a:lnTo>
                  <a:lnTo>
                    <a:pt x="54029" y="0"/>
                  </a:lnTo>
                  <a:lnTo>
                    <a:pt x="44602" y="1897"/>
                  </a:lnTo>
                  <a:lnTo>
                    <a:pt x="35360" y="5760"/>
                  </a:lnTo>
                  <a:lnTo>
                    <a:pt x="26530" y="11363"/>
                  </a:lnTo>
                  <a:lnTo>
                    <a:pt x="18467" y="18531"/>
                  </a:lnTo>
                  <a:lnTo>
                    <a:pt x="11731" y="27228"/>
                  </a:lnTo>
                  <a:lnTo>
                    <a:pt x="6503" y="37291"/>
                  </a:lnTo>
                  <a:lnTo>
                    <a:pt x="2807" y="48300"/>
                  </a:lnTo>
                  <a:lnTo>
                    <a:pt x="684" y="59679"/>
                  </a:lnTo>
                  <a:lnTo>
                    <a:pt x="0" y="71068"/>
                  </a:lnTo>
                  <a:lnTo>
                    <a:pt x="657" y="82153"/>
                  </a:lnTo>
                  <a:lnTo>
                    <a:pt x="2684" y="92598"/>
                  </a:lnTo>
                  <a:lnTo>
                    <a:pt x="5970" y="102288"/>
                  </a:lnTo>
                  <a:lnTo>
                    <a:pt x="10293" y="111287"/>
                  </a:lnTo>
                  <a:lnTo>
                    <a:pt x="15411" y="119726"/>
                  </a:lnTo>
                  <a:lnTo>
                    <a:pt x="21114" y="127736"/>
                  </a:lnTo>
                  <a:lnTo>
                    <a:pt x="27402" y="135270"/>
                  </a:lnTo>
                  <a:lnTo>
                    <a:pt x="34454" y="142112"/>
                  </a:lnTo>
                  <a:lnTo>
                    <a:pt x="42314" y="148188"/>
                  </a:lnTo>
                  <a:lnTo>
                    <a:pt x="51050" y="153252"/>
                  </a:lnTo>
                  <a:lnTo>
                    <a:pt x="60825" y="156824"/>
                  </a:lnTo>
                  <a:lnTo>
                    <a:pt x="71618" y="158773"/>
                  </a:lnTo>
                  <a:lnTo>
                    <a:pt x="82950" y="159116"/>
                  </a:lnTo>
                  <a:lnTo>
                    <a:pt x="94017" y="157833"/>
                  </a:lnTo>
                  <a:lnTo>
                    <a:pt x="104377" y="155086"/>
                  </a:lnTo>
                  <a:lnTo>
                    <a:pt x="113848" y="151265"/>
                  </a:lnTo>
                  <a:lnTo>
                    <a:pt x="123359" y="146413"/>
                  </a:lnTo>
                  <a:lnTo>
                    <a:pt x="134859" y="138991"/>
                  </a:lnTo>
                  <a:lnTo>
                    <a:pt x="151682" y="12636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27337" y="2432082"/>
              <a:ext cx="157928" cy="284271"/>
            </a:xfrm>
            <a:custGeom>
              <a:avLst/>
              <a:gdLst/>
              <a:ahLst/>
              <a:cxnLst/>
              <a:rect l="0" t="0" r="0" b="0"/>
              <a:pathLst>
                <a:path w="157928" h="28427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0"/>
                  </a:lnTo>
                  <a:lnTo>
                    <a:pt x="3686" y="50908"/>
                  </a:lnTo>
                  <a:lnTo>
                    <a:pt x="5354" y="63396"/>
                  </a:lnTo>
                  <a:lnTo>
                    <a:pt x="6772" y="76885"/>
                  </a:lnTo>
                  <a:lnTo>
                    <a:pt x="8043" y="91206"/>
                  </a:lnTo>
                  <a:lnTo>
                    <a:pt x="9501" y="105893"/>
                  </a:lnTo>
                  <a:lnTo>
                    <a:pt x="11334" y="120620"/>
                  </a:lnTo>
                  <a:lnTo>
                    <a:pt x="13566" y="135085"/>
                  </a:lnTo>
                  <a:lnTo>
                    <a:pt x="16142" y="148943"/>
                  </a:lnTo>
                  <a:lnTo>
                    <a:pt x="18989" y="162079"/>
                  </a:lnTo>
                  <a:lnTo>
                    <a:pt x="22038" y="174712"/>
                  </a:lnTo>
                  <a:lnTo>
                    <a:pt x="25230" y="187276"/>
                  </a:lnTo>
                  <a:lnTo>
                    <a:pt x="28502" y="199930"/>
                  </a:lnTo>
                  <a:lnTo>
                    <a:pt x="31118" y="209223"/>
                  </a:lnTo>
                  <a:lnTo>
                    <a:pt x="32321" y="210990"/>
                  </a:lnTo>
                  <a:lnTo>
                    <a:pt x="32641" y="206940"/>
                  </a:lnTo>
                  <a:lnTo>
                    <a:pt x="32578" y="199193"/>
                  </a:lnTo>
                  <a:lnTo>
                    <a:pt x="32391" y="189151"/>
                  </a:lnTo>
                  <a:lnTo>
                    <a:pt x="32203" y="177683"/>
                  </a:lnTo>
                  <a:lnTo>
                    <a:pt x="32381" y="165648"/>
                  </a:lnTo>
                  <a:lnTo>
                    <a:pt x="33548" y="153985"/>
                  </a:lnTo>
                  <a:lnTo>
                    <a:pt x="35963" y="143184"/>
                  </a:lnTo>
                  <a:lnTo>
                    <a:pt x="39720" y="134126"/>
                  </a:lnTo>
                  <a:lnTo>
                    <a:pt x="44914" y="128230"/>
                  </a:lnTo>
                  <a:lnTo>
                    <a:pt x="51442" y="125969"/>
                  </a:lnTo>
                  <a:lnTo>
                    <a:pt x="58909" y="126857"/>
                  </a:lnTo>
                  <a:lnTo>
                    <a:pt x="66751" y="129951"/>
                  </a:lnTo>
                  <a:lnTo>
                    <a:pt x="74612" y="134472"/>
                  </a:lnTo>
                  <a:lnTo>
                    <a:pt x="82345" y="140060"/>
                  </a:lnTo>
                  <a:lnTo>
                    <a:pt x="89916" y="146690"/>
                  </a:lnTo>
                  <a:lnTo>
                    <a:pt x="97342" y="154288"/>
                  </a:lnTo>
                  <a:lnTo>
                    <a:pt x="104650" y="162691"/>
                  </a:lnTo>
                  <a:lnTo>
                    <a:pt x="111872" y="171717"/>
                  </a:lnTo>
                  <a:lnTo>
                    <a:pt x="119026" y="181204"/>
                  </a:lnTo>
                  <a:lnTo>
                    <a:pt x="125967" y="191188"/>
                  </a:lnTo>
                  <a:lnTo>
                    <a:pt x="132402" y="201876"/>
                  </a:lnTo>
                  <a:lnTo>
                    <a:pt x="138208" y="213317"/>
                  </a:lnTo>
                  <a:lnTo>
                    <a:pt x="143274" y="225205"/>
                  </a:lnTo>
                  <a:lnTo>
                    <a:pt x="147919" y="238335"/>
                  </a:lnTo>
                  <a:lnTo>
                    <a:pt x="152552" y="256096"/>
                  </a:lnTo>
                  <a:lnTo>
                    <a:pt x="157927" y="28427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48435" y="2611067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7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7" y="61018"/>
                  </a:lnTo>
                  <a:lnTo>
                    <a:pt x="13596" y="72053"/>
                  </a:lnTo>
                  <a:lnTo>
                    <a:pt x="16653" y="84050"/>
                  </a:lnTo>
                  <a:lnTo>
                    <a:pt x="21881" y="100295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37906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43191" y="2552167"/>
              <a:ext cx="280933" cy="216828"/>
            </a:xfrm>
            <a:custGeom>
              <a:avLst/>
              <a:gdLst/>
              <a:ahLst/>
              <a:cxnLst/>
              <a:rect l="0" t="0" r="0" b="0"/>
              <a:pathLst>
                <a:path w="280933" h="216828">
                  <a:moveTo>
                    <a:pt x="0" y="58900"/>
                  </a:moveTo>
                  <a:lnTo>
                    <a:pt x="2934" y="70568"/>
                  </a:lnTo>
                  <a:lnTo>
                    <a:pt x="5716" y="81057"/>
                  </a:lnTo>
                  <a:lnTo>
                    <a:pt x="8616" y="91359"/>
                  </a:lnTo>
                  <a:lnTo>
                    <a:pt x="11656" y="101660"/>
                  </a:lnTo>
                  <a:lnTo>
                    <a:pt x="14821" y="112003"/>
                  </a:lnTo>
                  <a:lnTo>
                    <a:pt x="18068" y="122300"/>
                  </a:lnTo>
                  <a:lnTo>
                    <a:pt x="20792" y="129299"/>
                  </a:lnTo>
                  <a:lnTo>
                    <a:pt x="22227" y="129294"/>
                  </a:lnTo>
                  <a:lnTo>
                    <a:pt x="22639" y="124055"/>
                  </a:lnTo>
                  <a:lnTo>
                    <a:pt x="22534" y="115555"/>
                  </a:lnTo>
                  <a:lnTo>
                    <a:pt x="22085" y="105205"/>
                  </a:lnTo>
                  <a:lnTo>
                    <a:pt x="21144" y="94072"/>
                  </a:lnTo>
                  <a:lnTo>
                    <a:pt x="19645" y="82744"/>
                  </a:lnTo>
                  <a:lnTo>
                    <a:pt x="17798" y="71312"/>
                  </a:lnTo>
                  <a:lnTo>
                    <a:pt x="16007" y="59547"/>
                  </a:lnTo>
                  <a:lnTo>
                    <a:pt x="14516" y="47337"/>
                  </a:lnTo>
                  <a:lnTo>
                    <a:pt x="13870" y="35181"/>
                  </a:lnTo>
                  <a:lnTo>
                    <a:pt x="14958" y="24077"/>
                  </a:lnTo>
                  <a:lnTo>
                    <a:pt x="18102" y="14509"/>
                  </a:lnTo>
                  <a:lnTo>
                    <a:pt x="22978" y="6950"/>
                  </a:lnTo>
                  <a:lnTo>
                    <a:pt x="28925" y="2079"/>
                  </a:lnTo>
                  <a:lnTo>
                    <a:pt x="35438" y="0"/>
                  </a:lnTo>
                  <a:lnTo>
                    <a:pt x="42230" y="519"/>
                  </a:lnTo>
                  <a:lnTo>
                    <a:pt x="49155" y="3436"/>
                  </a:lnTo>
                  <a:lnTo>
                    <a:pt x="56139" y="8391"/>
                  </a:lnTo>
                  <a:lnTo>
                    <a:pt x="63149" y="14949"/>
                  </a:lnTo>
                  <a:lnTo>
                    <a:pt x="70169" y="22705"/>
                  </a:lnTo>
                  <a:lnTo>
                    <a:pt x="77192" y="31326"/>
                  </a:lnTo>
                  <a:lnTo>
                    <a:pt x="84215" y="40721"/>
                  </a:lnTo>
                  <a:lnTo>
                    <a:pt x="91238" y="51013"/>
                  </a:lnTo>
                  <a:lnTo>
                    <a:pt x="98255" y="62192"/>
                  </a:lnTo>
                  <a:lnTo>
                    <a:pt x="105103" y="73971"/>
                  </a:lnTo>
                  <a:lnTo>
                    <a:pt x="111475" y="85877"/>
                  </a:lnTo>
                  <a:lnTo>
                    <a:pt x="117242" y="97628"/>
                  </a:lnTo>
                  <a:lnTo>
                    <a:pt x="122436" y="109128"/>
                  </a:lnTo>
                  <a:lnTo>
                    <a:pt x="127159" y="120384"/>
                  </a:lnTo>
                  <a:lnTo>
                    <a:pt x="131529" y="131366"/>
                  </a:lnTo>
                  <a:lnTo>
                    <a:pt x="135862" y="139665"/>
                  </a:lnTo>
                  <a:lnTo>
                    <a:pt x="140217" y="142354"/>
                  </a:lnTo>
                  <a:lnTo>
                    <a:pt x="144358" y="140702"/>
                  </a:lnTo>
                  <a:lnTo>
                    <a:pt x="148665" y="136518"/>
                  </a:lnTo>
                  <a:lnTo>
                    <a:pt x="153755" y="131312"/>
                  </a:lnTo>
                  <a:lnTo>
                    <a:pt x="160313" y="126353"/>
                  </a:lnTo>
                  <a:lnTo>
                    <a:pt x="168544" y="122235"/>
                  </a:lnTo>
                  <a:lnTo>
                    <a:pt x="178290" y="118907"/>
                  </a:lnTo>
                  <a:lnTo>
                    <a:pt x="189257" y="115948"/>
                  </a:lnTo>
                  <a:lnTo>
                    <a:pt x="201139" y="113046"/>
                  </a:lnTo>
                  <a:lnTo>
                    <a:pt x="213517" y="109901"/>
                  </a:lnTo>
                  <a:lnTo>
                    <a:pt x="225889" y="106167"/>
                  </a:lnTo>
                  <a:lnTo>
                    <a:pt x="237975" y="101715"/>
                  </a:lnTo>
                  <a:lnTo>
                    <a:pt x="249376" y="96433"/>
                  </a:lnTo>
                  <a:lnTo>
                    <a:pt x="259506" y="90137"/>
                  </a:lnTo>
                  <a:lnTo>
                    <a:pt x="268157" y="82828"/>
                  </a:lnTo>
                  <a:lnTo>
                    <a:pt x="274966" y="74650"/>
                  </a:lnTo>
                  <a:lnTo>
                    <a:pt x="279267" y="65791"/>
                  </a:lnTo>
                  <a:lnTo>
                    <a:pt x="280932" y="56435"/>
                  </a:lnTo>
                  <a:lnTo>
                    <a:pt x="280119" y="47052"/>
                  </a:lnTo>
                  <a:lnTo>
                    <a:pt x="276998" y="38366"/>
                  </a:lnTo>
                  <a:lnTo>
                    <a:pt x="271897" y="30724"/>
                  </a:lnTo>
                  <a:lnTo>
                    <a:pt x="265070" y="24442"/>
                  </a:lnTo>
                  <a:lnTo>
                    <a:pt x="256601" y="19971"/>
                  </a:lnTo>
                  <a:lnTo>
                    <a:pt x="246697" y="17378"/>
                  </a:lnTo>
                  <a:lnTo>
                    <a:pt x="235965" y="16585"/>
                  </a:lnTo>
                  <a:lnTo>
                    <a:pt x="225302" y="17558"/>
                  </a:lnTo>
                  <a:lnTo>
                    <a:pt x="215213" y="20106"/>
                  </a:lnTo>
                  <a:lnTo>
                    <a:pt x="205984" y="24254"/>
                  </a:lnTo>
                  <a:lnTo>
                    <a:pt x="197857" y="30311"/>
                  </a:lnTo>
                  <a:lnTo>
                    <a:pt x="190841" y="38273"/>
                  </a:lnTo>
                  <a:lnTo>
                    <a:pt x="184942" y="47874"/>
                  </a:lnTo>
                  <a:lnTo>
                    <a:pt x="180263" y="58759"/>
                  </a:lnTo>
                  <a:lnTo>
                    <a:pt x="176744" y="70593"/>
                  </a:lnTo>
                  <a:lnTo>
                    <a:pt x="174361" y="82945"/>
                  </a:lnTo>
                  <a:lnTo>
                    <a:pt x="173202" y="95302"/>
                  </a:lnTo>
                  <a:lnTo>
                    <a:pt x="173198" y="107387"/>
                  </a:lnTo>
                  <a:lnTo>
                    <a:pt x="174161" y="119128"/>
                  </a:lnTo>
                  <a:lnTo>
                    <a:pt x="175870" y="130551"/>
                  </a:lnTo>
                  <a:lnTo>
                    <a:pt x="178132" y="141716"/>
                  </a:lnTo>
                  <a:lnTo>
                    <a:pt x="180955" y="152520"/>
                  </a:lnTo>
                  <a:lnTo>
                    <a:pt x="184527" y="162710"/>
                  </a:lnTo>
                  <a:lnTo>
                    <a:pt x="188898" y="172192"/>
                  </a:lnTo>
                  <a:lnTo>
                    <a:pt x="194139" y="180866"/>
                  </a:lnTo>
                  <a:lnTo>
                    <a:pt x="200413" y="188546"/>
                  </a:lnTo>
                  <a:lnTo>
                    <a:pt x="207707" y="195226"/>
                  </a:lnTo>
                  <a:lnTo>
                    <a:pt x="215796" y="200899"/>
                  </a:lnTo>
                  <a:lnTo>
                    <a:pt x="225343" y="206026"/>
                  </a:lnTo>
                  <a:lnTo>
                    <a:pt x="239420" y="211060"/>
                  </a:lnTo>
                  <a:lnTo>
                    <a:pt x="263213" y="21682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11689" y="2579481"/>
              <a:ext cx="84229" cy="189113"/>
            </a:xfrm>
            <a:custGeom>
              <a:avLst/>
              <a:gdLst/>
              <a:ahLst/>
              <a:cxnLst/>
              <a:rect l="0" t="0" r="0" b="0"/>
              <a:pathLst>
                <a:path w="84229" h="189113">
                  <a:moveTo>
                    <a:pt x="0" y="147399"/>
                  </a:moveTo>
                  <a:lnTo>
                    <a:pt x="3001" y="159067"/>
                  </a:lnTo>
                  <a:lnTo>
                    <a:pt x="6423" y="169556"/>
                  </a:lnTo>
                  <a:lnTo>
                    <a:pt x="10598" y="179784"/>
                  </a:lnTo>
                  <a:lnTo>
                    <a:pt x="14698" y="187327"/>
                  </a:lnTo>
                  <a:lnTo>
                    <a:pt x="17227" y="189112"/>
                  </a:lnTo>
                  <a:lnTo>
                    <a:pt x="17759" y="186370"/>
                  </a:lnTo>
                  <a:lnTo>
                    <a:pt x="16784" y="180563"/>
                  </a:lnTo>
                  <a:lnTo>
                    <a:pt x="14841" y="172482"/>
                  </a:lnTo>
                  <a:lnTo>
                    <a:pt x="12311" y="162674"/>
                  </a:lnTo>
                  <a:lnTo>
                    <a:pt x="9589" y="151423"/>
                  </a:lnTo>
                  <a:lnTo>
                    <a:pt x="7118" y="138778"/>
                  </a:lnTo>
                  <a:lnTo>
                    <a:pt x="5113" y="124887"/>
                  </a:lnTo>
                  <a:lnTo>
                    <a:pt x="3591" y="110143"/>
                  </a:lnTo>
                  <a:lnTo>
                    <a:pt x="2485" y="95097"/>
                  </a:lnTo>
                  <a:lnTo>
                    <a:pt x="1710" y="80091"/>
                  </a:lnTo>
                  <a:lnTo>
                    <a:pt x="1511" y="65423"/>
                  </a:lnTo>
                  <a:lnTo>
                    <a:pt x="2433" y="51419"/>
                  </a:lnTo>
                  <a:lnTo>
                    <a:pt x="4693" y="38203"/>
                  </a:lnTo>
                  <a:lnTo>
                    <a:pt x="8517" y="26364"/>
                  </a:lnTo>
                  <a:lnTo>
                    <a:pt x="14290" y="16994"/>
                  </a:lnTo>
                  <a:lnTo>
                    <a:pt x="22021" y="10468"/>
                  </a:lnTo>
                  <a:lnTo>
                    <a:pt x="31208" y="6370"/>
                  </a:lnTo>
                  <a:lnTo>
                    <a:pt x="42133" y="3451"/>
                  </a:lnTo>
                  <a:lnTo>
                    <a:pt x="57990" y="145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38031" y="2642653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6"/>
                  </a:lnTo>
                  <a:lnTo>
                    <a:pt x="26922" y="52170"/>
                  </a:lnTo>
                  <a:lnTo>
                    <a:pt x="32861" y="60242"/>
                  </a:lnTo>
                  <a:lnTo>
                    <a:pt x="38707" y="68580"/>
                  </a:lnTo>
                  <a:lnTo>
                    <a:pt x="44970" y="79033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48559" y="2568953"/>
              <a:ext cx="84229" cy="452726"/>
            </a:xfrm>
            <a:custGeom>
              <a:avLst/>
              <a:gdLst/>
              <a:ahLst/>
              <a:cxnLst/>
              <a:rect l="0" t="0" r="0" b="0"/>
              <a:pathLst>
                <a:path w="84229" h="452726">
                  <a:moveTo>
                    <a:pt x="84228" y="0"/>
                  </a:moveTo>
                  <a:lnTo>
                    <a:pt x="81295" y="8935"/>
                  </a:lnTo>
                  <a:lnTo>
                    <a:pt x="78513" y="18563"/>
                  </a:lnTo>
                  <a:lnTo>
                    <a:pt x="75613" y="29854"/>
                  </a:lnTo>
                  <a:lnTo>
                    <a:pt x="72572" y="42695"/>
                  </a:lnTo>
                  <a:lnTo>
                    <a:pt x="69407" y="56822"/>
                  </a:lnTo>
                  <a:lnTo>
                    <a:pt x="66144" y="71939"/>
                  </a:lnTo>
                  <a:lnTo>
                    <a:pt x="62806" y="87454"/>
                  </a:lnTo>
                  <a:lnTo>
                    <a:pt x="59414" y="102545"/>
                  </a:lnTo>
                  <a:lnTo>
                    <a:pt x="55985" y="116796"/>
                  </a:lnTo>
                  <a:lnTo>
                    <a:pt x="52530" y="130157"/>
                  </a:lnTo>
                  <a:lnTo>
                    <a:pt x="49058" y="142751"/>
                  </a:lnTo>
                  <a:lnTo>
                    <a:pt x="45573" y="154762"/>
                  </a:lnTo>
                  <a:lnTo>
                    <a:pt x="42080" y="167001"/>
                  </a:lnTo>
                  <a:lnTo>
                    <a:pt x="38582" y="180823"/>
                  </a:lnTo>
                  <a:lnTo>
                    <a:pt x="35085" y="196829"/>
                  </a:lnTo>
                  <a:lnTo>
                    <a:pt x="31753" y="214465"/>
                  </a:lnTo>
                  <a:lnTo>
                    <a:pt x="28896" y="232453"/>
                  </a:lnTo>
                  <a:lnTo>
                    <a:pt x="26637" y="249992"/>
                  </a:lnTo>
                  <a:lnTo>
                    <a:pt x="24782" y="266816"/>
                  </a:lnTo>
                  <a:lnTo>
                    <a:pt x="22921" y="282939"/>
                  </a:lnTo>
                  <a:lnTo>
                    <a:pt x="20815" y="298480"/>
                  </a:lnTo>
                  <a:lnTo>
                    <a:pt x="18399" y="313576"/>
                  </a:lnTo>
                  <a:lnTo>
                    <a:pt x="15698" y="328347"/>
                  </a:lnTo>
                  <a:lnTo>
                    <a:pt x="12771" y="342892"/>
                  </a:lnTo>
                  <a:lnTo>
                    <a:pt x="9839" y="357444"/>
                  </a:lnTo>
                  <a:lnTo>
                    <a:pt x="7258" y="372361"/>
                  </a:lnTo>
                  <a:lnTo>
                    <a:pt x="5192" y="387785"/>
                  </a:lnTo>
                  <a:lnTo>
                    <a:pt x="3635" y="402946"/>
                  </a:lnTo>
                  <a:lnTo>
                    <a:pt x="2339" y="417754"/>
                  </a:lnTo>
                  <a:lnTo>
                    <a:pt x="1193" y="43351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705616" y="3419610"/>
            <a:ext cx="3611276" cy="675976"/>
            <a:chOff x="1705616" y="3419610"/>
            <a:chExt cx="3611276" cy="675976"/>
          </a:xfrm>
        </p:grpSpPr>
        <p:sp>
          <p:nvSpPr>
            <p:cNvPr id="89" name="Freeform 88"/>
            <p:cNvSpPr/>
            <p:nvPr/>
          </p:nvSpPr>
          <p:spPr>
            <a:xfrm>
              <a:off x="1705616" y="3734818"/>
              <a:ext cx="221100" cy="87175"/>
            </a:xfrm>
            <a:custGeom>
              <a:avLst/>
              <a:gdLst/>
              <a:ahLst/>
              <a:cxnLst/>
              <a:rect l="0" t="0" r="0" b="0"/>
              <a:pathLst>
                <a:path w="221100" h="87175">
                  <a:moveTo>
                    <a:pt x="0" y="44912"/>
                  </a:moveTo>
                  <a:lnTo>
                    <a:pt x="3068" y="53579"/>
                  </a:lnTo>
                  <a:lnTo>
                    <a:pt x="7131" y="60646"/>
                  </a:lnTo>
                  <a:lnTo>
                    <a:pt x="12623" y="66751"/>
                  </a:lnTo>
                  <a:lnTo>
                    <a:pt x="19383" y="72153"/>
                  </a:lnTo>
                  <a:lnTo>
                    <a:pt x="27181" y="77015"/>
                  </a:lnTo>
                  <a:lnTo>
                    <a:pt x="35774" y="81460"/>
                  </a:lnTo>
                  <a:lnTo>
                    <a:pt x="44786" y="85108"/>
                  </a:lnTo>
                  <a:lnTo>
                    <a:pt x="53743" y="87123"/>
                  </a:lnTo>
                  <a:lnTo>
                    <a:pt x="62385" y="87174"/>
                  </a:lnTo>
                  <a:lnTo>
                    <a:pt x="70489" y="85241"/>
                  </a:lnTo>
                  <a:lnTo>
                    <a:pt x="77786" y="81352"/>
                  </a:lnTo>
                  <a:lnTo>
                    <a:pt x="84212" y="75734"/>
                  </a:lnTo>
                  <a:lnTo>
                    <a:pt x="89867" y="68726"/>
                  </a:lnTo>
                  <a:lnTo>
                    <a:pt x="94908" y="60668"/>
                  </a:lnTo>
                  <a:lnTo>
                    <a:pt x="99497" y="51852"/>
                  </a:lnTo>
                  <a:lnTo>
                    <a:pt x="104091" y="42665"/>
                  </a:lnTo>
                  <a:lnTo>
                    <a:pt x="109402" y="33579"/>
                  </a:lnTo>
                  <a:lnTo>
                    <a:pt x="115764" y="24849"/>
                  </a:lnTo>
                  <a:lnTo>
                    <a:pt x="123329" y="16853"/>
                  </a:lnTo>
                  <a:lnTo>
                    <a:pt x="132235" y="10160"/>
                  </a:lnTo>
                  <a:lnTo>
                    <a:pt x="142406" y="4966"/>
                  </a:lnTo>
                  <a:lnTo>
                    <a:pt x="153301" y="1461"/>
                  </a:lnTo>
                  <a:lnTo>
                    <a:pt x="164067" y="0"/>
                  </a:lnTo>
                  <a:lnTo>
                    <a:pt x="174221" y="572"/>
                  </a:lnTo>
                  <a:lnTo>
                    <a:pt x="183551" y="2960"/>
                  </a:lnTo>
                  <a:lnTo>
                    <a:pt x="192953" y="7356"/>
                  </a:lnTo>
                  <a:lnTo>
                    <a:pt x="204363" y="16379"/>
                  </a:lnTo>
                  <a:lnTo>
                    <a:pt x="221099" y="3438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10943" y="3600746"/>
              <a:ext cx="242156" cy="431669"/>
            </a:xfrm>
            <a:custGeom>
              <a:avLst/>
              <a:gdLst/>
              <a:ahLst/>
              <a:cxnLst/>
              <a:rect l="0" t="0" r="0" b="0"/>
              <a:pathLst>
                <a:path w="242156" h="431669">
                  <a:moveTo>
                    <a:pt x="0" y="431668"/>
                  </a:moveTo>
                  <a:lnTo>
                    <a:pt x="2933" y="417066"/>
                  </a:lnTo>
                  <a:lnTo>
                    <a:pt x="5716" y="403795"/>
                  </a:lnTo>
                  <a:lnTo>
                    <a:pt x="8611" y="390589"/>
                  </a:lnTo>
                  <a:lnTo>
                    <a:pt x="11478" y="377075"/>
                  </a:lnTo>
                  <a:lnTo>
                    <a:pt x="13995" y="362918"/>
                  </a:lnTo>
                  <a:lnTo>
                    <a:pt x="16010" y="348011"/>
                  </a:lnTo>
                  <a:lnTo>
                    <a:pt x="17695" y="332418"/>
                  </a:lnTo>
                  <a:lnTo>
                    <a:pt x="19438" y="316273"/>
                  </a:lnTo>
                  <a:lnTo>
                    <a:pt x="21464" y="299718"/>
                  </a:lnTo>
                  <a:lnTo>
                    <a:pt x="23826" y="283195"/>
                  </a:lnTo>
                  <a:lnTo>
                    <a:pt x="26491" y="267409"/>
                  </a:lnTo>
                  <a:lnTo>
                    <a:pt x="29397" y="252674"/>
                  </a:lnTo>
                  <a:lnTo>
                    <a:pt x="32485" y="238646"/>
                  </a:lnTo>
                  <a:lnTo>
                    <a:pt x="35704" y="224539"/>
                  </a:lnTo>
                  <a:lnTo>
                    <a:pt x="39011" y="209898"/>
                  </a:lnTo>
                  <a:lnTo>
                    <a:pt x="42213" y="194773"/>
                  </a:lnTo>
                  <a:lnTo>
                    <a:pt x="44983" y="179533"/>
                  </a:lnTo>
                  <a:lnTo>
                    <a:pt x="47187" y="164452"/>
                  </a:lnTo>
                  <a:lnTo>
                    <a:pt x="49196" y="150598"/>
                  </a:lnTo>
                  <a:lnTo>
                    <a:pt x="52432" y="139931"/>
                  </a:lnTo>
                  <a:lnTo>
                    <a:pt x="57918" y="134487"/>
                  </a:lnTo>
                  <a:lnTo>
                    <a:pt x="64322" y="134853"/>
                  </a:lnTo>
                  <a:lnTo>
                    <a:pt x="70072" y="138918"/>
                  </a:lnTo>
                  <a:lnTo>
                    <a:pt x="75004" y="145223"/>
                  </a:lnTo>
                  <a:lnTo>
                    <a:pt x="79371" y="152958"/>
                  </a:lnTo>
                  <a:lnTo>
                    <a:pt x="83394" y="161630"/>
                  </a:lnTo>
                  <a:lnTo>
                    <a:pt x="87214" y="170923"/>
                  </a:lnTo>
                  <a:lnTo>
                    <a:pt x="90914" y="180629"/>
                  </a:lnTo>
                  <a:lnTo>
                    <a:pt x="94542" y="190609"/>
                  </a:lnTo>
                  <a:lnTo>
                    <a:pt x="98127" y="200772"/>
                  </a:lnTo>
                  <a:lnTo>
                    <a:pt x="101698" y="211038"/>
                  </a:lnTo>
                  <a:lnTo>
                    <a:pt x="105757" y="220714"/>
                  </a:lnTo>
                  <a:lnTo>
                    <a:pt x="111232" y="228540"/>
                  </a:lnTo>
                  <a:lnTo>
                    <a:pt x="118506" y="233970"/>
                  </a:lnTo>
                  <a:lnTo>
                    <a:pt x="127155" y="236630"/>
                  </a:lnTo>
                  <a:lnTo>
                    <a:pt x="136263" y="235996"/>
                  </a:lnTo>
                  <a:lnTo>
                    <a:pt x="145237" y="232119"/>
                  </a:lnTo>
                  <a:lnTo>
                    <a:pt x="153853" y="225483"/>
                  </a:lnTo>
                  <a:lnTo>
                    <a:pt x="162085" y="216695"/>
                  </a:lnTo>
                  <a:lnTo>
                    <a:pt x="169981" y="206313"/>
                  </a:lnTo>
                  <a:lnTo>
                    <a:pt x="177452" y="194788"/>
                  </a:lnTo>
                  <a:lnTo>
                    <a:pt x="184257" y="182465"/>
                  </a:lnTo>
                  <a:lnTo>
                    <a:pt x="190321" y="169588"/>
                  </a:lnTo>
                  <a:lnTo>
                    <a:pt x="195718" y="156333"/>
                  </a:lnTo>
                  <a:lnTo>
                    <a:pt x="200578" y="142822"/>
                  </a:lnTo>
                  <a:lnTo>
                    <a:pt x="205033" y="129138"/>
                  </a:lnTo>
                  <a:lnTo>
                    <a:pt x="209196" y="115337"/>
                  </a:lnTo>
                  <a:lnTo>
                    <a:pt x="213153" y="101457"/>
                  </a:lnTo>
                  <a:lnTo>
                    <a:pt x="216966" y="87529"/>
                  </a:lnTo>
                  <a:lnTo>
                    <a:pt x="220680" y="73735"/>
                  </a:lnTo>
                  <a:lnTo>
                    <a:pt x="224328" y="60392"/>
                  </a:lnTo>
                  <a:lnTo>
                    <a:pt x="227925" y="47653"/>
                  </a:lnTo>
                  <a:lnTo>
                    <a:pt x="231336" y="35940"/>
                  </a:lnTo>
                  <a:lnTo>
                    <a:pt x="234610" y="24883"/>
                  </a:lnTo>
                  <a:lnTo>
                    <a:pt x="238033" y="13514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43623" y="3716559"/>
              <a:ext cx="20004" cy="326385"/>
            </a:xfrm>
            <a:custGeom>
              <a:avLst/>
              <a:gdLst/>
              <a:ahLst/>
              <a:cxnLst/>
              <a:rect l="0" t="0" r="0" b="0"/>
              <a:pathLst>
                <a:path w="20004" h="326385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71"/>
                  </a:lnTo>
                  <a:lnTo>
                    <a:pt x="1683" y="50665"/>
                  </a:lnTo>
                  <a:lnTo>
                    <a:pt x="834" y="66289"/>
                  </a:lnTo>
                  <a:lnTo>
                    <a:pt x="241" y="83265"/>
                  </a:lnTo>
                  <a:lnTo>
                    <a:pt x="0" y="101366"/>
                  </a:lnTo>
                  <a:lnTo>
                    <a:pt x="364" y="120335"/>
                  </a:lnTo>
                  <a:lnTo>
                    <a:pt x="1419" y="139937"/>
                  </a:lnTo>
                  <a:lnTo>
                    <a:pt x="2941" y="159825"/>
                  </a:lnTo>
                  <a:lnTo>
                    <a:pt x="4501" y="179556"/>
                  </a:lnTo>
                  <a:lnTo>
                    <a:pt x="5849" y="198896"/>
                  </a:lnTo>
                  <a:lnTo>
                    <a:pt x="7075" y="217646"/>
                  </a:lnTo>
                  <a:lnTo>
                    <a:pt x="8505" y="235550"/>
                  </a:lnTo>
                  <a:lnTo>
                    <a:pt x="10314" y="252544"/>
                  </a:lnTo>
                  <a:lnTo>
                    <a:pt x="12369" y="268328"/>
                  </a:lnTo>
                  <a:lnTo>
                    <a:pt x="14510" y="283924"/>
                  </a:lnTo>
                  <a:lnTo>
                    <a:pt x="16929" y="301823"/>
                  </a:lnTo>
                  <a:lnTo>
                    <a:pt x="20003" y="32638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18553" y="3877283"/>
              <a:ext cx="145116" cy="134357"/>
            </a:xfrm>
            <a:custGeom>
              <a:avLst/>
              <a:gdLst/>
              <a:ahLst/>
              <a:cxnLst/>
              <a:rect l="0" t="0" r="0" b="0"/>
              <a:pathLst>
                <a:path w="145116" h="134357">
                  <a:moveTo>
                    <a:pt x="81944" y="70903"/>
                  </a:moveTo>
                  <a:lnTo>
                    <a:pt x="81877" y="59235"/>
                  </a:lnTo>
                  <a:lnTo>
                    <a:pt x="81237" y="48747"/>
                  </a:lnTo>
                  <a:lnTo>
                    <a:pt x="79931" y="38454"/>
                  </a:lnTo>
                  <a:lnTo>
                    <a:pt x="77726" y="28498"/>
                  </a:lnTo>
                  <a:lnTo>
                    <a:pt x="74112" y="19451"/>
                  </a:lnTo>
                  <a:lnTo>
                    <a:pt x="68940" y="11582"/>
                  </a:lnTo>
                  <a:lnTo>
                    <a:pt x="62365" y="5323"/>
                  </a:lnTo>
                  <a:lnTo>
                    <a:pt x="54665" y="1403"/>
                  </a:lnTo>
                  <a:lnTo>
                    <a:pt x="46127" y="0"/>
                  </a:lnTo>
                  <a:lnTo>
                    <a:pt x="37311" y="991"/>
                  </a:lnTo>
                  <a:lnTo>
                    <a:pt x="29015" y="4232"/>
                  </a:lnTo>
                  <a:lnTo>
                    <a:pt x="21632" y="9412"/>
                  </a:lnTo>
                  <a:lnTo>
                    <a:pt x="15357" y="16294"/>
                  </a:lnTo>
                  <a:lnTo>
                    <a:pt x="10358" y="24799"/>
                  </a:lnTo>
                  <a:lnTo>
                    <a:pt x="6589" y="34737"/>
                  </a:lnTo>
                  <a:lnTo>
                    <a:pt x="3852" y="45831"/>
                  </a:lnTo>
                  <a:lnTo>
                    <a:pt x="1916" y="57801"/>
                  </a:lnTo>
                  <a:lnTo>
                    <a:pt x="579" y="70399"/>
                  </a:lnTo>
                  <a:lnTo>
                    <a:pt x="0" y="83112"/>
                  </a:lnTo>
                  <a:lnTo>
                    <a:pt x="667" y="95187"/>
                  </a:lnTo>
                  <a:lnTo>
                    <a:pt x="2756" y="106259"/>
                  </a:lnTo>
                  <a:lnTo>
                    <a:pt x="6464" y="115997"/>
                  </a:lnTo>
                  <a:lnTo>
                    <a:pt x="12161" y="123942"/>
                  </a:lnTo>
                  <a:lnTo>
                    <a:pt x="19836" y="130007"/>
                  </a:lnTo>
                  <a:lnTo>
                    <a:pt x="28718" y="133774"/>
                  </a:lnTo>
                  <a:lnTo>
                    <a:pt x="37517" y="134356"/>
                  </a:lnTo>
                  <a:lnTo>
                    <a:pt x="45499" y="131560"/>
                  </a:lnTo>
                  <a:lnTo>
                    <a:pt x="52479" y="125785"/>
                  </a:lnTo>
                  <a:lnTo>
                    <a:pt x="58550" y="117642"/>
                  </a:lnTo>
                  <a:lnTo>
                    <a:pt x="63889" y="107730"/>
                  </a:lnTo>
                  <a:lnTo>
                    <a:pt x="68679" y="96707"/>
                  </a:lnTo>
                  <a:lnTo>
                    <a:pt x="73072" y="85258"/>
                  </a:lnTo>
                  <a:lnTo>
                    <a:pt x="77191" y="73860"/>
                  </a:lnTo>
                  <a:lnTo>
                    <a:pt x="81331" y="65093"/>
                  </a:lnTo>
                  <a:lnTo>
                    <a:pt x="85537" y="61966"/>
                  </a:lnTo>
                  <a:lnTo>
                    <a:pt x="89580" y="63309"/>
                  </a:lnTo>
                  <a:lnTo>
                    <a:pt x="93823" y="67302"/>
                  </a:lnTo>
                  <a:lnTo>
                    <a:pt x="98706" y="72562"/>
                  </a:lnTo>
                  <a:lnTo>
                    <a:pt x="104595" y="78098"/>
                  </a:lnTo>
                  <a:lnTo>
                    <a:pt x="111593" y="83398"/>
                  </a:lnTo>
                  <a:lnTo>
                    <a:pt x="119732" y="88138"/>
                  </a:lnTo>
                  <a:lnTo>
                    <a:pt x="130234" y="91458"/>
                  </a:lnTo>
                  <a:lnTo>
                    <a:pt x="145115" y="9196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95253" y="3845974"/>
              <a:ext cx="115815" cy="123270"/>
            </a:xfrm>
            <a:custGeom>
              <a:avLst/>
              <a:gdLst/>
              <a:ahLst/>
              <a:cxnLst/>
              <a:rect l="0" t="0" r="0" b="0"/>
              <a:pathLst>
                <a:path w="115815" h="123270">
                  <a:moveTo>
                    <a:pt x="0" y="49570"/>
                  </a:moveTo>
                  <a:lnTo>
                    <a:pt x="67" y="61237"/>
                  </a:lnTo>
                  <a:lnTo>
                    <a:pt x="708" y="71726"/>
                  </a:lnTo>
                  <a:lnTo>
                    <a:pt x="2004" y="82028"/>
                  </a:lnTo>
                  <a:lnTo>
                    <a:pt x="3864" y="92329"/>
                  </a:lnTo>
                  <a:lnTo>
                    <a:pt x="6180" y="102673"/>
                  </a:lnTo>
                  <a:lnTo>
                    <a:pt x="8821" y="112984"/>
                  </a:lnTo>
                  <a:lnTo>
                    <a:pt x="10794" y="120499"/>
                  </a:lnTo>
                  <a:lnTo>
                    <a:pt x="10988" y="121784"/>
                  </a:lnTo>
                  <a:lnTo>
                    <a:pt x="9827" y="117897"/>
                  </a:lnTo>
                  <a:lnTo>
                    <a:pt x="7975" y="110501"/>
                  </a:lnTo>
                  <a:lnTo>
                    <a:pt x="6065" y="100809"/>
                  </a:lnTo>
                  <a:lnTo>
                    <a:pt x="4426" y="89629"/>
                  </a:lnTo>
                  <a:lnTo>
                    <a:pt x="3314" y="77643"/>
                  </a:lnTo>
                  <a:lnTo>
                    <a:pt x="3010" y="65495"/>
                  </a:lnTo>
                  <a:lnTo>
                    <a:pt x="3586" y="53536"/>
                  </a:lnTo>
                  <a:lnTo>
                    <a:pt x="5106" y="42041"/>
                  </a:lnTo>
                  <a:lnTo>
                    <a:pt x="7721" y="31310"/>
                  </a:lnTo>
                  <a:lnTo>
                    <a:pt x="11414" y="21436"/>
                  </a:lnTo>
                  <a:lnTo>
                    <a:pt x="16350" y="12820"/>
                  </a:lnTo>
                  <a:lnTo>
                    <a:pt x="22944" y="6235"/>
                  </a:lnTo>
                  <a:lnTo>
                    <a:pt x="31262" y="1927"/>
                  </a:lnTo>
                  <a:lnTo>
                    <a:pt x="40762" y="0"/>
                  </a:lnTo>
                  <a:lnTo>
                    <a:pt x="50515" y="668"/>
                  </a:lnTo>
                  <a:lnTo>
                    <a:pt x="59954" y="3785"/>
                  </a:lnTo>
                  <a:lnTo>
                    <a:pt x="68730" y="8943"/>
                  </a:lnTo>
                  <a:lnTo>
                    <a:pt x="76544" y="15676"/>
                  </a:lnTo>
                  <a:lnTo>
                    <a:pt x="83350" y="23568"/>
                  </a:lnTo>
                  <a:lnTo>
                    <a:pt x="89275" y="32287"/>
                  </a:lnTo>
                  <a:lnTo>
                    <a:pt x="94505" y="41582"/>
                  </a:lnTo>
                  <a:lnTo>
                    <a:pt x="99211" y="51276"/>
                  </a:lnTo>
                  <a:lnTo>
                    <a:pt x="103389" y="61364"/>
                  </a:lnTo>
                  <a:lnTo>
                    <a:pt x="107270" y="73303"/>
                  </a:lnTo>
                  <a:lnTo>
                    <a:pt x="111198" y="91493"/>
                  </a:lnTo>
                  <a:lnTo>
                    <a:pt x="115814" y="123269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55894" y="3800787"/>
              <a:ext cx="100700" cy="184729"/>
            </a:xfrm>
            <a:custGeom>
              <a:avLst/>
              <a:gdLst/>
              <a:ahLst/>
              <a:cxnLst/>
              <a:rect l="0" t="0" r="0" b="0"/>
              <a:pathLst>
                <a:path w="100700" h="184729">
                  <a:moveTo>
                    <a:pt x="7815" y="21057"/>
                  </a:moveTo>
                  <a:lnTo>
                    <a:pt x="4949" y="29926"/>
                  </a:lnTo>
                  <a:lnTo>
                    <a:pt x="2806" y="38912"/>
                  </a:lnTo>
                  <a:lnTo>
                    <a:pt x="1208" y="48908"/>
                  </a:lnTo>
                  <a:lnTo>
                    <a:pt x="200" y="59888"/>
                  </a:lnTo>
                  <a:lnTo>
                    <a:pt x="0" y="71699"/>
                  </a:lnTo>
                  <a:lnTo>
                    <a:pt x="656" y="84154"/>
                  </a:lnTo>
                  <a:lnTo>
                    <a:pt x="2067" y="96918"/>
                  </a:lnTo>
                  <a:lnTo>
                    <a:pt x="4079" y="109551"/>
                  </a:lnTo>
                  <a:lnTo>
                    <a:pt x="6547" y="121820"/>
                  </a:lnTo>
                  <a:lnTo>
                    <a:pt x="9507" y="133682"/>
                  </a:lnTo>
                  <a:lnTo>
                    <a:pt x="13172" y="145188"/>
                  </a:lnTo>
                  <a:lnTo>
                    <a:pt x="17604" y="156393"/>
                  </a:lnTo>
                  <a:lnTo>
                    <a:pt x="22886" y="166715"/>
                  </a:lnTo>
                  <a:lnTo>
                    <a:pt x="29188" y="174984"/>
                  </a:lnTo>
                  <a:lnTo>
                    <a:pt x="36500" y="180723"/>
                  </a:lnTo>
                  <a:lnTo>
                    <a:pt x="44513" y="183930"/>
                  </a:lnTo>
                  <a:lnTo>
                    <a:pt x="52729" y="184728"/>
                  </a:lnTo>
                  <a:lnTo>
                    <a:pt x="60840" y="183445"/>
                  </a:lnTo>
                  <a:lnTo>
                    <a:pt x="68573" y="180349"/>
                  </a:lnTo>
                  <a:lnTo>
                    <a:pt x="75612" y="175547"/>
                  </a:lnTo>
                  <a:lnTo>
                    <a:pt x="81858" y="169241"/>
                  </a:lnTo>
                  <a:lnTo>
                    <a:pt x="87221" y="161401"/>
                  </a:lnTo>
                  <a:lnTo>
                    <a:pt x="91533" y="151705"/>
                  </a:lnTo>
                  <a:lnTo>
                    <a:pt x="94806" y="140147"/>
                  </a:lnTo>
                  <a:lnTo>
                    <a:pt x="97192" y="127148"/>
                  </a:lnTo>
                  <a:lnTo>
                    <a:pt x="98885" y="113360"/>
                  </a:lnTo>
                  <a:lnTo>
                    <a:pt x="100060" y="99240"/>
                  </a:lnTo>
                  <a:lnTo>
                    <a:pt x="100699" y="85184"/>
                  </a:lnTo>
                  <a:lnTo>
                    <a:pt x="100604" y="71601"/>
                  </a:lnTo>
                  <a:lnTo>
                    <a:pt x="99730" y="58663"/>
                  </a:lnTo>
                  <a:lnTo>
                    <a:pt x="98322" y="46602"/>
                  </a:lnTo>
                  <a:lnTo>
                    <a:pt x="96693" y="34522"/>
                  </a:lnTo>
                  <a:lnTo>
                    <a:pt x="94701" y="20247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35486" y="3596304"/>
              <a:ext cx="123022" cy="383469"/>
            </a:xfrm>
            <a:custGeom>
              <a:avLst/>
              <a:gdLst/>
              <a:ahLst/>
              <a:cxnLst/>
              <a:rect l="0" t="0" r="0" b="0"/>
              <a:pathLst>
                <a:path w="123022" h="383469">
                  <a:moveTo>
                    <a:pt x="38793" y="383468"/>
                  </a:moveTo>
                  <a:lnTo>
                    <a:pt x="38726" y="371733"/>
                  </a:lnTo>
                  <a:lnTo>
                    <a:pt x="38086" y="360604"/>
                  </a:lnTo>
                  <a:lnTo>
                    <a:pt x="36794" y="349005"/>
                  </a:lnTo>
                  <a:lnTo>
                    <a:pt x="35107" y="336844"/>
                  </a:lnTo>
                  <a:lnTo>
                    <a:pt x="33439" y="324184"/>
                  </a:lnTo>
                  <a:lnTo>
                    <a:pt x="32021" y="311133"/>
                  </a:lnTo>
                  <a:lnTo>
                    <a:pt x="30750" y="297954"/>
                  </a:lnTo>
                  <a:lnTo>
                    <a:pt x="29291" y="285036"/>
                  </a:lnTo>
                  <a:lnTo>
                    <a:pt x="27463" y="272570"/>
                  </a:lnTo>
                  <a:lnTo>
                    <a:pt x="25405" y="260404"/>
                  </a:lnTo>
                  <a:lnTo>
                    <a:pt x="23477" y="248162"/>
                  </a:lnTo>
                  <a:lnTo>
                    <a:pt x="21879" y="235626"/>
                  </a:lnTo>
                  <a:lnTo>
                    <a:pt x="20483" y="222748"/>
                  </a:lnTo>
                  <a:lnTo>
                    <a:pt x="18939" y="209562"/>
                  </a:lnTo>
                  <a:lnTo>
                    <a:pt x="17049" y="196137"/>
                  </a:lnTo>
                  <a:lnTo>
                    <a:pt x="14779" y="182697"/>
                  </a:lnTo>
                  <a:lnTo>
                    <a:pt x="12176" y="169600"/>
                  </a:lnTo>
                  <a:lnTo>
                    <a:pt x="9316" y="157011"/>
                  </a:lnTo>
                  <a:lnTo>
                    <a:pt x="6429" y="144761"/>
                  </a:lnTo>
                  <a:lnTo>
                    <a:pt x="3877" y="132463"/>
                  </a:lnTo>
                  <a:lnTo>
                    <a:pt x="1836" y="119894"/>
                  </a:lnTo>
                  <a:lnTo>
                    <a:pt x="468" y="107163"/>
                  </a:lnTo>
                  <a:lnTo>
                    <a:pt x="0" y="94609"/>
                  </a:lnTo>
                  <a:lnTo>
                    <a:pt x="469" y="82421"/>
                  </a:lnTo>
                  <a:lnTo>
                    <a:pt x="1920" y="70626"/>
                  </a:lnTo>
                  <a:lnTo>
                    <a:pt x="4489" y="59172"/>
                  </a:lnTo>
                  <a:lnTo>
                    <a:pt x="8147" y="47996"/>
                  </a:lnTo>
                  <a:lnTo>
                    <a:pt x="12890" y="37355"/>
                  </a:lnTo>
                  <a:lnTo>
                    <a:pt x="18823" y="27808"/>
                  </a:lnTo>
                  <a:lnTo>
                    <a:pt x="25892" y="19576"/>
                  </a:lnTo>
                  <a:lnTo>
                    <a:pt x="34080" y="12726"/>
                  </a:lnTo>
                  <a:lnTo>
                    <a:pt x="43478" y="7341"/>
                  </a:lnTo>
                  <a:lnTo>
                    <a:pt x="54014" y="3320"/>
                  </a:lnTo>
                  <a:lnTo>
                    <a:pt x="65172" y="756"/>
                  </a:lnTo>
                  <a:lnTo>
                    <a:pt x="76122" y="0"/>
                  </a:lnTo>
                  <a:lnTo>
                    <a:pt x="86399" y="1073"/>
                  </a:lnTo>
                  <a:lnTo>
                    <a:pt x="95615" y="3417"/>
                  </a:lnTo>
                  <a:lnTo>
                    <a:pt x="104184" y="6298"/>
                  </a:lnTo>
                  <a:lnTo>
                    <a:pt x="112853" y="9968"/>
                  </a:lnTo>
                  <a:lnTo>
                    <a:pt x="123021" y="1497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21637" y="379025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945" y="2867"/>
                  </a:lnTo>
                  <a:lnTo>
                    <a:pt x="97958" y="5008"/>
                  </a:lnTo>
                  <a:lnTo>
                    <a:pt x="87963" y="6611"/>
                  </a:lnTo>
                  <a:lnTo>
                    <a:pt x="76982" y="7792"/>
                  </a:lnTo>
                  <a:lnTo>
                    <a:pt x="65171" y="8641"/>
                  </a:lnTo>
                  <a:lnTo>
                    <a:pt x="52731" y="9238"/>
                  </a:lnTo>
                  <a:lnTo>
                    <a:pt x="40437" y="9653"/>
                  </a:lnTo>
                  <a:lnTo>
                    <a:pt x="28416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63016" y="3802293"/>
              <a:ext cx="153420" cy="121627"/>
            </a:xfrm>
            <a:custGeom>
              <a:avLst/>
              <a:gdLst/>
              <a:ahLst/>
              <a:cxnLst/>
              <a:rect l="0" t="0" r="0" b="0"/>
              <a:pathLst>
                <a:path w="153420" h="121627">
                  <a:moveTo>
                    <a:pt x="90248" y="40608"/>
                  </a:moveTo>
                  <a:lnTo>
                    <a:pt x="87247" y="31874"/>
                  </a:lnTo>
                  <a:lnTo>
                    <a:pt x="83825" y="24167"/>
                  </a:lnTo>
                  <a:lnTo>
                    <a:pt x="79624" y="16779"/>
                  </a:lnTo>
                  <a:lnTo>
                    <a:pt x="74551" y="10036"/>
                  </a:lnTo>
                  <a:lnTo>
                    <a:pt x="68421" y="4803"/>
                  </a:lnTo>
                  <a:lnTo>
                    <a:pt x="61242" y="1442"/>
                  </a:lnTo>
                  <a:lnTo>
                    <a:pt x="53328" y="0"/>
                  </a:lnTo>
                  <a:lnTo>
                    <a:pt x="45181" y="472"/>
                  </a:lnTo>
                  <a:lnTo>
                    <a:pt x="37119" y="2646"/>
                  </a:lnTo>
                  <a:lnTo>
                    <a:pt x="29420" y="6359"/>
                  </a:lnTo>
                  <a:lnTo>
                    <a:pt x="22404" y="11585"/>
                  </a:lnTo>
                  <a:lnTo>
                    <a:pt x="16174" y="18172"/>
                  </a:lnTo>
                  <a:lnTo>
                    <a:pt x="10821" y="26034"/>
                  </a:lnTo>
                  <a:lnTo>
                    <a:pt x="6516" y="35212"/>
                  </a:lnTo>
                  <a:lnTo>
                    <a:pt x="3253" y="45604"/>
                  </a:lnTo>
                  <a:lnTo>
                    <a:pt x="1042" y="56836"/>
                  </a:lnTo>
                  <a:lnTo>
                    <a:pt x="0" y="68368"/>
                  </a:lnTo>
                  <a:lnTo>
                    <a:pt x="84" y="79853"/>
                  </a:lnTo>
                  <a:lnTo>
                    <a:pt x="1445" y="90835"/>
                  </a:lnTo>
                  <a:lnTo>
                    <a:pt x="4486" y="100677"/>
                  </a:lnTo>
                  <a:lnTo>
                    <a:pt x="9273" y="109131"/>
                  </a:lnTo>
                  <a:lnTo>
                    <a:pt x="15590" y="115807"/>
                  </a:lnTo>
                  <a:lnTo>
                    <a:pt x="23117" y="120018"/>
                  </a:lnTo>
                  <a:lnTo>
                    <a:pt x="31545" y="121626"/>
                  </a:lnTo>
                  <a:lnTo>
                    <a:pt x="40455" y="120944"/>
                  </a:lnTo>
                  <a:lnTo>
                    <a:pt x="49349" y="118444"/>
                  </a:lnTo>
                  <a:lnTo>
                    <a:pt x="57951" y="114580"/>
                  </a:lnTo>
                  <a:lnTo>
                    <a:pt x="66029" y="109566"/>
                  </a:lnTo>
                  <a:lnTo>
                    <a:pt x="73309" y="103385"/>
                  </a:lnTo>
                  <a:lnTo>
                    <a:pt x="79719" y="96118"/>
                  </a:lnTo>
                  <a:lnTo>
                    <a:pt x="85195" y="87781"/>
                  </a:lnTo>
                  <a:lnTo>
                    <a:pt x="89582" y="78276"/>
                  </a:lnTo>
                  <a:lnTo>
                    <a:pt x="92921" y="67688"/>
                  </a:lnTo>
                  <a:lnTo>
                    <a:pt x="95892" y="57418"/>
                  </a:lnTo>
                  <a:lnTo>
                    <a:pt x="99541" y="51266"/>
                  </a:lnTo>
                  <a:lnTo>
                    <a:pt x="103732" y="51395"/>
                  </a:lnTo>
                  <a:lnTo>
                    <a:pt x="107739" y="56112"/>
                  </a:lnTo>
                  <a:lnTo>
                    <a:pt x="111809" y="63545"/>
                  </a:lnTo>
                  <a:lnTo>
                    <a:pt x="116670" y="72076"/>
                  </a:lnTo>
                  <a:lnTo>
                    <a:pt x="122658" y="80770"/>
                  </a:lnTo>
                  <a:lnTo>
                    <a:pt x="129293" y="88943"/>
                  </a:lnTo>
                  <a:lnTo>
                    <a:pt x="136130" y="96710"/>
                  </a:lnTo>
                  <a:lnTo>
                    <a:pt x="143773" y="104738"/>
                  </a:lnTo>
                  <a:lnTo>
                    <a:pt x="153419" y="11430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32335" y="3775127"/>
              <a:ext cx="142028" cy="141403"/>
            </a:xfrm>
            <a:custGeom>
              <a:avLst/>
              <a:gdLst/>
              <a:ahLst/>
              <a:cxnLst/>
              <a:rect l="0" t="0" r="0" b="0"/>
              <a:pathLst>
                <a:path w="142028" h="141403">
                  <a:moveTo>
                    <a:pt x="89385" y="4603"/>
                  </a:moveTo>
                  <a:lnTo>
                    <a:pt x="80584" y="1803"/>
                  </a:lnTo>
                  <a:lnTo>
                    <a:pt x="72237" y="302"/>
                  </a:lnTo>
                  <a:lnTo>
                    <a:pt x="63543" y="0"/>
                  </a:lnTo>
                  <a:lnTo>
                    <a:pt x="54595" y="852"/>
                  </a:lnTo>
                  <a:lnTo>
                    <a:pt x="45748" y="2968"/>
                  </a:lnTo>
                  <a:lnTo>
                    <a:pt x="37214" y="6299"/>
                  </a:lnTo>
                  <a:lnTo>
                    <a:pt x="29198" y="10979"/>
                  </a:lnTo>
                  <a:lnTo>
                    <a:pt x="21969" y="17396"/>
                  </a:lnTo>
                  <a:lnTo>
                    <a:pt x="15596" y="25600"/>
                  </a:lnTo>
                  <a:lnTo>
                    <a:pt x="10149" y="35363"/>
                  </a:lnTo>
                  <a:lnTo>
                    <a:pt x="5781" y="46357"/>
                  </a:lnTo>
                  <a:lnTo>
                    <a:pt x="2479" y="58264"/>
                  </a:lnTo>
                  <a:lnTo>
                    <a:pt x="414" y="70665"/>
                  </a:lnTo>
                  <a:lnTo>
                    <a:pt x="0" y="83055"/>
                  </a:lnTo>
                  <a:lnTo>
                    <a:pt x="1320" y="95152"/>
                  </a:lnTo>
                  <a:lnTo>
                    <a:pt x="4326" y="106561"/>
                  </a:lnTo>
                  <a:lnTo>
                    <a:pt x="9009" y="116697"/>
                  </a:lnTo>
                  <a:lnTo>
                    <a:pt x="15195" y="125357"/>
                  </a:lnTo>
                  <a:lnTo>
                    <a:pt x="22603" y="132342"/>
                  </a:lnTo>
                  <a:lnTo>
                    <a:pt x="30936" y="137293"/>
                  </a:lnTo>
                  <a:lnTo>
                    <a:pt x="39945" y="140217"/>
                  </a:lnTo>
                  <a:lnTo>
                    <a:pt x="49433" y="141402"/>
                  </a:lnTo>
                  <a:lnTo>
                    <a:pt x="59254" y="141227"/>
                  </a:lnTo>
                  <a:lnTo>
                    <a:pt x="69300" y="140036"/>
                  </a:lnTo>
                  <a:lnTo>
                    <a:pt x="79333" y="137953"/>
                  </a:lnTo>
                  <a:lnTo>
                    <a:pt x="88997" y="134886"/>
                  </a:lnTo>
                  <a:lnTo>
                    <a:pt x="98123" y="130871"/>
                  </a:lnTo>
                  <a:lnTo>
                    <a:pt x="106612" y="126361"/>
                  </a:lnTo>
                  <a:lnTo>
                    <a:pt x="115286" y="121699"/>
                  </a:lnTo>
                  <a:lnTo>
                    <a:pt x="126022" y="116480"/>
                  </a:lnTo>
                  <a:lnTo>
                    <a:pt x="142027" y="10988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16476" y="353757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67" y="11801"/>
                  </a:lnTo>
                  <a:lnTo>
                    <a:pt x="707" y="23571"/>
                  </a:lnTo>
                  <a:lnTo>
                    <a:pt x="1999" y="36470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51"/>
                  </a:lnTo>
                  <a:lnTo>
                    <a:pt x="8043" y="100833"/>
                  </a:lnTo>
                  <a:lnTo>
                    <a:pt x="9502" y="117857"/>
                  </a:lnTo>
                  <a:lnTo>
                    <a:pt x="11330" y="133714"/>
                  </a:lnTo>
                  <a:lnTo>
                    <a:pt x="13389" y="148644"/>
                  </a:lnTo>
                  <a:lnTo>
                    <a:pt x="15317" y="163430"/>
                  </a:lnTo>
                  <a:lnTo>
                    <a:pt x="16915" y="178557"/>
                  </a:lnTo>
                  <a:lnTo>
                    <a:pt x="18311" y="193855"/>
                  </a:lnTo>
                  <a:lnTo>
                    <a:pt x="19855" y="208687"/>
                  </a:lnTo>
                  <a:lnTo>
                    <a:pt x="21745" y="222717"/>
                  </a:lnTo>
                  <a:lnTo>
                    <a:pt x="24015" y="236243"/>
                  </a:lnTo>
                  <a:lnTo>
                    <a:pt x="26618" y="249998"/>
                  </a:lnTo>
                  <a:lnTo>
                    <a:pt x="29478" y="264381"/>
                  </a:lnTo>
                  <a:lnTo>
                    <a:pt x="32376" y="278905"/>
                  </a:lnTo>
                  <a:lnTo>
                    <a:pt x="35243" y="293894"/>
                  </a:lnTo>
                  <a:lnTo>
                    <a:pt x="38326" y="31178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53305" y="3659304"/>
              <a:ext cx="168457" cy="25671"/>
            </a:xfrm>
            <a:custGeom>
              <a:avLst/>
              <a:gdLst/>
              <a:ahLst/>
              <a:cxnLst/>
              <a:rect l="0" t="0" r="0" b="0"/>
              <a:pathLst>
                <a:path w="168457" h="25671">
                  <a:moveTo>
                    <a:pt x="168456" y="4613"/>
                  </a:moveTo>
                  <a:lnTo>
                    <a:pt x="159588" y="1813"/>
                  </a:lnTo>
                  <a:lnTo>
                    <a:pt x="150601" y="311"/>
                  </a:lnTo>
                  <a:lnTo>
                    <a:pt x="140602" y="0"/>
                  </a:lnTo>
                  <a:lnTo>
                    <a:pt x="129448" y="507"/>
                  </a:lnTo>
                  <a:lnTo>
                    <a:pt x="116988" y="1326"/>
                  </a:lnTo>
                  <a:lnTo>
                    <a:pt x="103285" y="2146"/>
                  </a:lnTo>
                  <a:lnTo>
                    <a:pt x="88868" y="3003"/>
                  </a:lnTo>
                  <a:lnTo>
                    <a:pt x="74587" y="4178"/>
                  </a:lnTo>
                  <a:lnTo>
                    <a:pt x="60925" y="5817"/>
                  </a:lnTo>
                  <a:lnTo>
                    <a:pt x="48244" y="7955"/>
                  </a:lnTo>
                  <a:lnTo>
                    <a:pt x="35616" y="10906"/>
                  </a:lnTo>
                  <a:lnTo>
                    <a:pt x="20821" y="16047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21761" y="3748145"/>
              <a:ext cx="115815" cy="133872"/>
            </a:xfrm>
            <a:custGeom>
              <a:avLst/>
              <a:gdLst/>
              <a:ahLst/>
              <a:cxnLst/>
              <a:rect l="0" t="0" r="0" b="0"/>
              <a:pathLst>
                <a:path w="115815" h="133872">
                  <a:moveTo>
                    <a:pt x="0" y="0"/>
                  </a:moveTo>
                  <a:lnTo>
                    <a:pt x="5667" y="5935"/>
                  </a:lnTo>
                  <a:lnTo>
                    <a:pt x="9310" y="12139"/>
                  </a:lnTo>
                  <a:lnTo>
                    <a:pt x="11229" y="19239"/>
                  </a:lnTo>
                  <a:lnTo>
                    <a:pt x="12076" y="27352"/>
                  </a:lnTo>
                  <a:lnTo>
                    <a:pt x="12754" y="36647"/>
                  </a:lnTo>
                  <a:lnTo>
                    <a:pt x="13789" y="47090"/>
                  </a:lnTo>
                  <a:lnTo>
                    <a:pt x="15345" y="58343"/>
                  </a:lnTo>
                  <a:lnTo>
                    <a:pt x="17399" y="69881"/>
                  </a:lnTo>
                  <a:lnTo>
                    <a:pt x="19867" y="81372"/>
                  </a:lnTo>
                  <a:lnTo>
                    <a:pt x="22814" y="92525"/>
                  </a:lnTo>
                  <a:lnTo>
                    <a:pt x="26463" y="103014"/>
                  </a:lnTo>
                  <a:lnTo>
                    <a:pt x="30883" y="112720"/>
                  </a:lnTo>
                  <a:lnTo>
                    <a:pt x="36154" y="121219"/>
                  </a:lnTo>
                  <a:lnTo>
                    <a:pt x="42448" y="127726"/>
                  </a:lnTo>
                  <a:lnTo>
                    <a:pt x="49755" y="131980"/>
                  </a:lnTo>
                  <a:lnTo>
                    <a:pt x="57763" y="133871"/>
                  </a:lnTo>
                  <a:lnTo>
                    <a:pt x="65977" y="133178"/>
                  </a:lnTo>
                  <a:lnTo>
                    <a:pt x="74086" y="130041"/>
                  </a:lnTo>
                  <a:lnTo>
                    <a:pt x="81817" y="124699"/>
                  </a:lnTo>
                  <a:lnTo>
                    <a:pt x="88856" y="117310"/>
                  </a:lnTo>
                  <a:lnTo>
                    <a:pt x="95101" y="108164"/>
                  </a:lnTo>
                  <a:lnTo>
                    <a:pt x="100480" y="97662"/>
                  </a:lnTo>
                  <a:lnTo>
                    <a:pt x="105378" y="84885"/>
                  </a:lnTo>
                  <a:lnTo>
                    <a:pt x="110225" y="65365"/>
                  </a:lnTo>
                  <a:lnTo>
                    <a:pt x="115814" y="3158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79689" y="3706031"/>
              <a:ext cx="84229" cy="136211"/>
            </a:xfrm>
            <a:custGeom>
              <a:avLst/>
              <a:gdLst/>
              <a:ahLst/>
              <a:cxnLst/>
              <a:rect l="0" t="0" r="0" b="0"/>
              <a:pathLst>
                <a:path w="84229" h="136211">
                  <a:moveTo>
                    <a:pt x="0" y="63171"/>
                  </a:moveTo>
                  <a:lnTo>
                    <a:pt x="2934" y="74839"/>
                  </a:lnTo>
                  <a:lnTo>
                    <a:pt x="5716" y="85327"/>
                  </a:lnTo>
                  <a:lnTo>
                    <a:pt x="8620" y="95629"/>
                  </a:lnTo>
                  <a:lnTo>
                    <a:pt x="11833" y="105930"/>
                  </a:lnTo>
                  <a:lnTo>
                    <a:pt x="15647" y="116274"/>
                  </a:lnTo>
                  <a:lnTo>
                    <a:pt x="20143" y="126590"/>
                  </a:lnTo>
                  <a:lnTo>
                    <a:pt x="24535" y="134278"/>
                  </a:lnTo>
                  <a:lnTo>
                    <a:pt x="27324" y="136210"/>
                  </a:lnTo>
                  <a:lnTo>
                    <a:pt x="28033" y="133577"/>
                  </a:lnTo>
                  <a:lnTo>
                    <a:pt x="27163" y="128007"/>
                  </a:lnTo>
                  <a:lnTo>
                    <a:pt x="25282" y="120611"/>
                  </a:lnTo>
                  <a:lnTo>
                    <a:pt x="22787" y="112078"/>
                  </a:lnTo>
                  <a:lnTo>
                    <a:pt x="20084" y="102664"/>
                  </a:lnTo>
                  <a:lnTo>
                    <a:pt x="17626" y="92323"/>
                  </a:lnTo>
                  <a:lnTo>
                    <a:pt x="15637" y="81093"/>
                  </a:lnTo>
                  <a:lnTo>
                    <a:pt x="14466" y="69270"/>
                  </a:lnTo>
                  <a:lnTo>
                    <a:pt x="14659" y="57330"/>
                  </a:lnTo>
                  <a:lnTo>
                    <a:pt x="16394" y="45569"/>
                  </a:lnTo>
                  <a:lnTo>
                    <a:pt x="19846" y="34570"/>
                  </a:lnTo>
                  <a:lnTo>
                    <a:pt x="25362" y="25247"/>
                  </a:lnTo>
                  <a:lnTo>
                    <a:pt x="32912" y="17945"/>
                  </a:lnTo>
                  <a:lnTo>
                    <a:pt x="41777" y="12507"/>
                  </a:lnTo>
                  <a:lnTo>
                    <a:pt x="51706" y="8013"/>
                  </a:lnTo>
                  <a:lnTo>
                    <a:pt x="64687" y="406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48145" y="374814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3" y="54239"/>
                  </a:lnTo>
                  <a:lnTo>
                    <a:pt x="6180" y="67099"/>
                  </a:lnTo>
                  <a:lnTo>
                    <a:pt x="8841" y="79485"/>
                  </a:lnTo>
                  <a:lnTo>
                    <a:pt x="11603" y="90947"/>
                  </a:lnTo>
                  <a:lnTo>
                    <a:pt x="14362" y="101801"/>
                  </a:lnTo>
                  <a:lnTo>
                    <a:pt x="17356" y="11299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37616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46271" y="3689222"/>
              <a:ext cx="101916" cy="174335"/>
            </a:xfrm>
            <a:custGeom>
              <a:avLst/>
              <a:gdLst/>
              <a:ahLst/>
              <a:cxnLst/>
              <a:rect l="0" t="0" r="0" b="0"/>
              <a:pathLst>
                <a:path w="101916" h="174335">
                  <a:moveTo>
                    <a:pt x="7159" y="132622"/>
                  </a:moveTo>
                  <a:lnTo>
                    <a:pt x="10092" y="144290"/>
                  </a:lnTo>
                  <a:lnTo>
                    <a:pt x="12874" y="154779"/>
                  </a:lnTo>
                  <a:lnTo>
                    <a:pt x="15748" y="165006"/>
                  </a:lnTo>
                  <a:lnTo>
                    <a:pt x="17838" y="172549"/>
                  </a:lnTo>
                  <a:lnTo>
                    <a:pt x="18090" y="174334"/>
                  </a:lnTo>
                  <a:lnTo>
                    <a:pt x="16952" y="171592"/>
                  </a:lnTo>
                  <a:lnTo>
                    <a:pt x="14942" y="165786"/>
                  </a:lnTo>
                  <a:lnTo>
                    <a:pt x="12390" y="157705"/>
                  </a:lnTo>
                  <a:lnTo>
                    <a:pt x="9502" y="147897"/>
                  </a:lnTo>
                  <a:lnTo>
                    <a:pt x="6566" y="136646"/>
                  </a:lnTo>
                  <a:lnTo>
                    <a:pt x="3967" y="124001"/>
                  </a:lnTo>
                  <a:lnTo>
                    <a:pt x="1887" y="110110"/>
                  </a:lnTo>
                  <a:lnTo>
                    <a:pt x="489" y="95366"/>
                  </a:lnTo>
                  <a:lnTo>
                    <a:pt x="0" y="80320"/>
                  </a:lnTo>
                  <a:lnTo>
                    <a:pt x="453" y="65318"/>
                  </a:lnTo>
                  <a:lnTo>
                    <a:pt x="1894" y="50823"/>
                  </a:lnTo>
                  <a:lnTo>
                    <a:pt x="4455" y="37467"/>
                  </a:lnTo>
                  <a:lnTo>
                    <a:pt x="8108" y="25501"/>
                  </a:lnTo>
                  <a:lnTo>
                    <a:pt x="12848" y="15314"/>
                  </a:lnTo>
                  <a:lnTo>
                    <a:pt x="18779" y="7593"/>
                  </a:lnTo>
                  <a:lnTo>
                    <a:pt x="25833" y="2483"/>
                  </a:lnTo>
                  <a:lnTo>
                    <a:pt x="33501" y="0"/>
                  </a:lnTo>
                  <a:lnTo>
                    <a:pt x="40953" y="287"/>
                  </a:lnTo>
                  <a:lnTo>
                    <a:pt x="47738" y="3144"/>
                  </a:lnTo>
                  <a:lnTo>
                    <a:pt x="53766" y="8126"/>
                  </a:lnTo>
                  <a:lnTo>
                    <a:pt x="59122" y="14741"/>
                  </a:lnTo>
                  <a:lnTo>
                    <a:pt x="63946" y="22554"/>
                  </a:lnTo>
                  <a:lnTo>
                    <a:pt x="68373" y="31219"/>
                  </a:lnTo>
                  <a:lnTo>
                    <a:pt x="72515" y="40478"/>
                  </a:lnTo>
                  <a:lnTo>
                    <a:pt x="76456" y="50148"/>
                  </a:lnTo>
                  <a:lnTo>
                    <a:pt x="80259" y="60098"/>
                  </a:lnTo>
                  <a:lnTo>
                    <a:pt x="83965" y="70238"/>
                  </a:lnTo>
                  <a:lnTo>
                    <a:pt x="87603" y="80497"/>
                  </a:lnTo>
                  <a:lnTo>
                    <a:pt x="91042" y="90570"/>
                  </a:lnTo>
                  <a:lnTo>
                    <a:pt x="94336" y="101010"/>
                  </a:lnTo>
                  <a:lnTo>
                    <a:pt x="97777" y="113851"/>
                  </a:lnTo>
                  <a:lnTo>
                    <a:pt x="101915" y="13262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74487" y="3671853"/>
              <a:ext cx="261688" cy="423733"/>
            </a:xfrm>
            <a:custGeom>
              <a:avLst/>
              <a:gdLst/>
              <a:ahLst/>
              <a:cxnLst/>
              <a:rect l="0" t="0" r="0" b="0"/>
              <a:pathLst>
                <a:path w="261688" h="423733">
                  <a:moveTo>
                    <a:pt x="200041" y="118406"/>
                  </a:moveTo>
                  <a:lnTo>
                    <a:pt x="200041" y="103804"/>
                  </a:lnTo>
                  <a:lnTo>
                    <a:pt x="200041" y="90533"/>
                  </a:lnTo>
                  <a:lnTo>
                    <a:pt x="200032" y="77341"/>
                  </a:lnTo>
                  <a:lnTo>
                    <a:pt x="199686" y="64344"/>
                  </a:lnTo>
                  <a:lnTo>
                    <a:pt x="198390" y="52133"/>
                  </a:lnTo>
                  <a:lnTo>
                    <a:pt x="195883" y="40985"/>
                  </a:lnTo>
                  <a:lnTo>
                    <a:pt x="192232" y="30870"/>
                  </a:lnTo>
                  <a:lnTo>
                    <a:pt x="187639" y="21614"/>
                  </a:lnTo>
                  <a:lnTo>
                    <a:pt x="182323" y="13040"/>
                  </a:lnTo>
                  <a:lnTo>
                    <a:pt x="176313" y="5791"/>
                  </a:lnTo>
                  <a:lnTo>
                    <a:pt x="169456" y="1264"/>
                  </a:lnTo>
                  <a:lnTo>
                    <a:pt x="161744" y="0"/>
                  </a:lnTo>
                  <a:lnTo>
                    <a:pt x="153617" y="1763"/>
                  </a:lnTo>
                  <a:lnTo>
                    <a:pt x="145849" y="5994"/>
                  </a:lnTo>
                  <a:lnTo>
                    <a:pt x="138849" y="12099"/>
                  </a:lnTo>
                  <a:lnTo>
                    <a:pt x="132676" y="19567"/>
                  </a:lnTo>
                  <a:lnTo>
                    <a:pt x="127221" y="28000"/>
                  </a:lnTo>
                  <a:lnTo>
                    <a:pt x="122339" y="37104"/>
                  </a:lnTo>
                  <a:lnTo>
                    <a:pt x="118214" y="46670"/>
                  </a:lnTo>
                  <a:lnTo>
                    <a:pt x="115338" y="56551"/>
                  </a:lnTo>
                  <a:lnTo>
                    <a:pt x="113884" y="66648"/>
                  </a:lnTo>
                  <a:lnTo>
                    <a:pt x="113720" y="77058"/>
                  </a:lnTo>
                  <a:lnTo>
                    <a:pt x="114597" y="88039"/>
                  </a:lnTo>
                  <a:lnTo>
                    <a:pt x="116265" y="99681"/>
                  </a:lnTo>
                  <a:lnTo>
                    <a:pt x="118672" y="111602"/>
                  </a:lnTo>
                  <a:lnTo>
                    <a:pt x="121957" y="123072"/>
                  </a:lnTo>
                  <a:lnTo>
                    <a:pt x="126132" y="133693"/>
                  </a:lnTo>
                  <a:lnTo>
                    <a:pt x="131240" y="142772"/>
                  </a:lnTo>
                  <a:lnTo>
                    <a:pt x="137425" y="149201"/>
                  </a:lnTo>
                  <a:lnTo>
                    <a:pt x="144658" y="152622"/>
                  </a:lnTo>
                  <a:lnTo>
                    <a:pt x="152617" y="153155"/>
                  </a:lnTo>
                  <a:lnTo>
                    <a:pt x="160798" y="151019"/>
                  </a:lnTo>
                  <a:lnTo>
                    <a:pt x="168890" y="146624"/>
                  </a:lnTo>
                  <a:lnTo>
                    <a:pt x="176780" y="140457"/>
                  </a:lnTo>
                  <a:lnTo>
                    <a:pt x="184457" y="132974"/>
                  </a:lnTo>
                  <a:lnTo>
                    <a:pt x="191949" y="124542"/>
                  </a:lnTo>
                  <a:lnTo>
                    <a:pt x="199132" y="115445"/>
                  </a:lnTo>
                  <a:lnTo>
                    <a:pt x="205738" y="105888"/>
                  </a:lnTo>
                  <a:lnTo>
                    <a:pt x="211680" y="96047"/>
                  </a:lnTo>
                  <a:lnTo>
                    <a:pt x="217557" y="87216"/>
                  </a:lnTo>
                  <a:lnTo>
                    <a:pt x="223924" y="82794"/>
                  </a:lnTo>
                  <a:lnTo>
                    <a:pt x="229754" y="84387"/>
                  </a:lnTo>
                  <a:lnTo>
                    <a:pt x="234020" y="90116"/>
                  </a:lnTo>
                  <a:lnTo>
                    <a:pt x="237032" y="98697"/>
                  </a:lnTo>
                  <a:lnTo>
                    <a:pt x="239523" y="109564"/>
                  </a:lnTo>
                  <a:lnTo>
                    <a:pt x="241970" y="122264"/>
                  </a:lnTo>
                  <a:lnTo>
                    <a:pt x="244571" y="136211"/>
                  </a:lnTo>
                  <a:lnTo>
                    <a:pt x="247374" y="150724"/>
                  </a:lnTo>
                  <a:lnTo>
                    <a:pt x="250358" y="165377"/>
                  </a:lnTo>
                  <a:lnTo>
                    <a:pt x="253323" y="179981"/>
                  </a:lnTo>
                  <a:lnTo>
                    <a:pt x="255924" y="194475"/>
                  </a:lnTo>
                  <a:lnTo>
                    <a:pt x="258001" y="208855"/>
                  </a:lnTo>
                  <a:lnTo>
                    <a:pt x="259562" y="223140"/>
                  </a:lnTo>
                  <a:lnTo>
                    <a:pt x="260691" y="237352"/>
                  </a:lnTo>
                  <a:lnTo>
                    <a:pt x="261479" y="251502"/>
                  </a:lnTo>
                  <a:lnTo>
                    <a:pt x="261687" y="265277"/>
                  </a:lnTo>
                  <a:lnTo>
                    <a:pt x="260770" y="278075"/>
                  </a:lnTo>
                  <a:lnTo>
                    <a:pt x="258522" y="289645"/>
                  </a:lnTo>
                  <a:lnTo>
                    <a:pt x="255046" y="300058"/>
                  </a:lnTo>
                  <a:lnTo>
                    <a:pt x="250571" y="309520"/>
                  </a:lnTo>
                  <a:lnTo>
                    <a:pt x="245334" y="318253"/>
                  </a:lnTo>
                  <a:lnTo>
                    <a:pt x="239377" y="326289"/>
                  </a:lnTo>
                  <a:lnTo>
                    <a:pt x="232555" y="333475"/>
                  </a:lnTo>
                  <a:lnTo>
                    <a:pt x="224858" y="339795"/>
                  </a:lnTo>
                  <a:lnTo>
                    <a:pt x="216401" y="345364"/>
                  </a:lnTo>
                  <a:lnTo>
                    <a:pt x="207347" y="350338"/>
                  </a:lnTo>
                  <a:lnTo>
                    <a:pt x="197844" y="354871"/>
                  </a:lnTo>
                  <a:lnTo>
                    <a:pt x="187851" y="359085"/>
                  </a:lnTo>
                  <a:lnTo>
                    <a:pt x="177158" y="363075"/>
                  </a:lnTo>
                  <a:lnTo>
                    <a:pt x="165704" y="366912"/>
                  </a:lnTo>
                  <a:lnTo>
                    <a:pt x="153572" y="370641"/>
                  </a:lnTo>
                  <a:lnTo>
                    <a:pt x="140896" y="374299"/>
                  </a:lnTo>
                  <a:lnTo>
                    <a:pt x="127807" y="377912"/>
                  </a:lnTo>
                  <a:lnTo>
                    <a:pt x="114254" y="381661"/>
                  </a:lnTo>
                  <a:lnTo>
                    <a:pt x="100018" y="385864"/>
                  </a:lnTo>
                  <a:lnTo>
                    <a:pt x="85045" y="390652"/>
                  </a:lnTo>
                  <a:lnTo>
                    <a:pt x="69792" y="395883"/>
                  </a:lnTo>
                  <a:lnTo>
                    <a:pt x="53424" y="401852"/>
                  </a:lnTo>
                  <a:lnTo>
                    <a:pt x="32267" y="410202"/>
                  </a:lnTo>
                  <a:lnTo>
                    <a:pt x="0" y="42373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90425" y="352704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8" y="77029"/>
                  </a:lnTo>
                  <a:lnTo>
                    <a:pt x="3904" y="89654"/>
                  </a:lnTo>
                  <a:lnTo>
                    <a:pt x="6201" y="101732"/>
                  </a:lnTo>
                  <a:lnTo>
                    <a:pt x="8857" y="113385"/>
                  </a:lnTo>
                  <a:lnTo>
                    <a:pt x="11775" y="125209"/>
                  </a:lnTo>
                  <a:lnTo>
                    <a:pt x="14879" y="138220"/>
                  </a:lnTo>
                  <a:lnTo>
                    <a:pt x="18109" y="152866"/>
                  </a:lnTo>
                  <a:lnTo>
                    <a:pt x="21259" y="168775"/>
                  </a:lnTo>
                  <a:lnTo>
                    <a:pt x="23995" y="185065"/>
                  </a:lnTo>
                  <a:lnTo>
                    <a:pt x="26167" y="201168"/>
                  </a:lnTo>
                  <a:lnTo>
                    <a:pt x="27795" y="216877"/>
                  </a:lnTo>
                  <a:lnTo>
                    <a:pt x="28970" y="232176"/>
                  </a:lnTo>
                  <a:lnTo>
                    <a:pt x="29798" y="247116"/>
                  </a:lnTo>
                  <a:lnTo>
                    <a:pt x="30373" y="261361"/>
                  </a:lnTo>
                  <a:lnTo>
                    <a:pt x="30830" y="275681"/>
                  </a:lnTo>
                  <a:lnTo>
                    <a:pt x="31211" y="292457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27253" y="3419610"/>
              <a:ext cx="265453" cy="450266"/>
            </a:xfrm>
            <a:custGeom>
              <a:avLst/>
              <a:gdLst/>
              <a:ahLst/>
              <a:cxnLst/>
              <a:rect l="0" t="0" r="0" b="0"/>
              <a:pathLst>
                <a:path w="265453" h="450266">
                  <a:moveTo>
                    <a:pt x="0" y="75851"/>
                  </a:moveTo>
                  <a:lnTo>
                    <a:pt x="202" y="64250"/>
                  </a:lnTo>
                  <a:lnTo>
                    <a:pt x="2122" y="54401"/>
                  </a:lnTo>
                  <a:lnTo>
                    <a:pt x="6012" y="45401"/>
                  </a:lnTo>
                  <a:lnTo>
                    <a:pt x="11591" y="37132"/>
                  </a:lnTo>
                  <a:lnTo>
                    <a:pt x="18540" y="29753"/>
                  </a:lnTo>
                  <a:lnTo>
                    <a:pt x="26545" y="23283"/>
                  </a:lnTo>
                  <a:lnTo>
                    <a:pt x="35488" y="17604"/>
                  </a:lnTo>
                  <a:lnTo>
                    <a:pt x="45458" y="12549"/>
                  </a:lnTo>
                  <a:lnTo>
                    <a:pt x="56417" y="7970"/>
                  </a:lnTo>
                  <a:lnTo>
                    <a:pt x="68215" y="4063"/>
                  </a:lnTo>
                  <a:lnTo>
                    <a:pt x="80664" y="1343"/>
                  </a:lnTo>
                  <a:lnTo>
                    <a:pt x="93592" y="0"/>
                  </a:lnTo>
                  <a:lnTo>
                    <a:pt x="106697" y="82"/>
                  </a:lnTo>
                  <a:lnTo>
                    <a:pt x="119568" y="1658"/>
                  </a:lnTo>
                  <a:lnTo>
                    <a:pt x="131992" y="4613"/>
                  </a:lnTo>
                  <a:lnTo>
                    <a:pt x="143622" y="8868"/>
                  </a:lnTo>
                  <a:lnTo>
                    <a:pt x="153908" y="14466"/>
                  </a:lnTo>
                  <a:lnTo>
                    <a:pt x="162677" y="21302"/>
                  </a:lnTo>
                  <a:lnTo>
                    <a:pt x="170073" y="29162"/>
                  </a:lnTo>
                  <a:lnTo>
                    <a:pt x="176366" y="37808"/>
                  </a:lnTo>
                  <a:lnTo>
                    <a:pt x="181821" y="47038"/>
                  </a:lnTo>
                  <a:lnTo>
                    <a:pt x="186505" y="57016"/>
                  </a:lnTo>
                  <a:lnTo>
                    <a:pt x="190287" y="68231"/>
                  </a:lnTo>
                  <a:lnTo>
                    <a:pt x="193165" y="80844"/>
                  </a:lnTo>
                  <a:lnTo>
                    <a:pt x="195099" y="94399"/>
                  </a:lnTo>
                  <a:lnTo>
                    <a:pt x="195948" y="108037"/>
                  </a:lnTo>
                  <a:lnTo>
                    <a:pt x="195735" y="121245"/>
                  </a:lnTo>
                  <a:lnTo>
                    <a:pt x="194455" y="133876"/>
                  </a:lnTo>
                  <a:lnTo>
                    <a:pt x="192001" y="145963"/>
                  </a:lnTo>
                  <a:lnTo>
                    <a:pt x="188425" y="157611"/>
                  </a:lnTo>
                  <a:lnTo>
                    <a:pt x="183905" y="168924"/>
                  </a:lnTo>
                  <a:lnTo>
                    <a:pt x="178655" y="179995"/>
                  </a:lnTo>
                  <a:lnTo>
                    <a:pt x="172862" y="190890"/>
                  </a:lnTo>
                  <a:lnTo>
                    <a:pt x="166515" y="201498"/>
                  </a:lnTo>
                  <a:lnTo>
                    <a:pt x="159424" y="211548"/>
                  </a:lnTo>
                  <a:lnTo>
                    <a:pt x="151630" y="220898"/>
                  </a:lnTo>
                  <a:lnTo>
                    <a:pt x="146326" y="228185"/>
                  </a:lnTo>
                  <a:lnTo>
                    <a:pt x="147199" y="232069"/>
                  </a:lnTo>
                  <a:lnTo>
                    <a:pt x="152596" y="234077"/>
                  </a:lnTo>
                  <a:lnTo>
                    <a:pt x="160514" y="235950"/>
                  </a:lnTo>
                  <a:lnTo>
                    <a:pt x="169733" y="238562"/>
                  </a:lnTo>
                  <a:lnTo>
                    <a:pt x="179442" y="242142"/>
                  </a:lnTo>
                  <a:lnTo>
                    <a:pt x="189002" y="246618"/>
                  </a:lnTo>
                  <a:lnTo>
                    <a:pt x="198119" y="251818"/>
                  </a:lnTo>
                  <a:lnTo>
                    <a:pt x="206743" y="257562"/>
                  </a:lnTo>
                  <a:lnTo>
                    <a:pt x="214936" y="263702"/>
                  </a:lnTo>
                  <a:lnTo>
                    <a:pt x="222785" y="270124"/>
                  </a:lnTo>
                  <a:lnTo>
                    <a:pt x="230213" y="276907"/>
                  </a:lnTo>
                  <a:lnTo>
                    <a:pt x="236984" y="284299"/>
                  </a:lnTo>
                  <a:lnTo>
                    <a:pt x="243023" y="292385"/>
                  </a:lnTo>
                  <a:lnTo>
                    <a:pt x="248402" y="301105"/>
                  </a:lnTo>
                  <a:lnTo>
                    <a:pt x="253249" y="310337"/>
                  </a:lnTo>
                  <a:lnTo>
                    <a:pt x="257687" y="319957"/>
                  </a:lnTo>
                  <a:lnTo>
                    <a:pt x="261498" y="329856"/>
                  </a:lnTo>
                  <a:lnTo>
                    <a:pt x="264153" y="339955"/>
                  </a:lnTo>
                  <a:lnTo>
                    <a:pt x="265452" y="350191"/>
                  </a:lnTo>
                  <a:lnTo>
                    <a:pt x="265341" y="360522"/>
                  </a:lnTo>
                  <a:lnTo>
                    <a:pt x="263746" y="370919"/>
                  </a:lnTo>
                  <a:lnTo>
                    <a:pt x="260777" y="381353"/>
                  </a:lnTo>
                  <a:lnTo>
                    <a:pt x="256513" y="391649"/>
                  </a:lnTo>
                  <a:lnTo>
                    <a:pt x="250910" y="401489"/>
                  </a:lnTo>
                  <a:lnTo>
                    <a:pt x="244070" y="410733"/>
                  </a:lnTo>
                  <a:lnTo>
                    <a:pt x="236208" y="419245"/>
                  </a:lnTo>
                  <a:lnTo>
                    <a:pt x="227560" y="426817"/>
                  </a:lnTo>
                  <a:lnTo>
                    <a:pt x="218328" y="433424"/>
                  </a:lnTo>
                  <a:lnTo>
                    <a:pt x="208350" y="439030"/>
                  </a:lnTo>
                  <a:lnTo>
                    <a:pt x="197134" y="443505"/>
                  </a:lnTo>
                  <a:lnTo>
                    <a:pt x="184521" y="446884"/>
                  </a:lnTo>
                  <a:lnTo>
                    <a:pt x="170966" y="449171"/>
                  </a:lnTo>
                  <a:lnTo>
                    <a:pt x="157328" y="450265"/>
                  </a:lnTo>
                  <a:lnTo>
                    <a:pt x="144119" y="450224"/>
                  </a:lnTo>
                  <a:lnTo>
                    <a:pt x="131489" y="449232"/>
                  </a:lnTo>
                  <a:lnTo>
                    <a:pt x="119400" y="447504"/>
                  </a:lnTo>
                  <a:lnTo>
                    <a:pt x="107753" y="445232"/>
                  </a:lnTo>
                  <a:lnTo>
                    <a:pt x="96440" y="442574"/>
                  </a:lnTo>
                  <a:lnTo>
                    <a:pt x="85370" y="439644"/>
                  </a:lnTo>
                  <a:lnTo>
                    <a:pt x="74484" y="436531"/>
                  </a:lnTo>
                  <a:lnTo>
                    <a:pt x="64184" y="433448"/>
                  </a:lnTo>
                  <a:lnTo>
                    <a:pt x="54312" y="430430"/>
                  </a:lnTo>
                  <a:lnTo>
                    <a:pt x="43997" y="427214"/>
                  </a:lnTo>
                  <a:lnTo>
                    <a:pt x="31586" y="42329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52282" y="3659461"/>
              <a:ext cx="148755" cy="188479"/>
            </a:xfrm>
            <a:custGeom>
              <a:avLst/>
              <a:gdLst/>
              <a:ahLst/>
              <a:cxnLst/>
              <a:rect l="0" t="0" r="0" b="0"/>
              <a:pathLst>
                <a:path w="148755" h="188479">
                  <a:moveTo>
                    <a:pt x="11883" y="46570"/>
                  </a:moveTo>
                  <a:lnTo>
                    <a:pt x="17885" y="52370"/>
                  </a:lnTo>
                  <a:lnTo>
                    <a:pt x="24730" y="57295"/>
                  </a:lnTo>
                  <a:lnTo>
                    <a:pt x="33118" y="61788"/>
                  </a:lnTo>
                  <a:lnTo>
                    <a:pt x="42745" y="65663"/>
                  </a:lnTo>
                  <a:lnTo>
                    <a:pt x="53059" y="68381"/>
                  </a:lnTo>
                  <a:lnTo>
                    <a:pt x="63662" y="69731"/>
                  </a:lnTo>
                  <a:lnTo>
                    <a:pt x="74188" y="69659"/>
                  </a:lnTo>
                  <a:lnTo>
                    <a:pt x="84239" y="68094"/>
                  </a:lnTo>
                  <a:lnTo>
                    <a:pt x="93653" y="65146"/>
                  </a:lnTo>
                  <a:lnTo>
                    <a:pt x="102294" y="60896"/>
                  </a:lnTo>
                  <a:lnTo>
                    <a:pt x="109959" y="55303"/>
                  </a:lnTo>
                  <a:lnTo>
                    <a:pt x="116622" y="48474"/>
                  </a:lnTo>
                  <a:lnTo>
                    <a:pt x="121928" y="40789"/>
                  </a:lnTo>
                  <a:lnTo>
                    <a:pt x="125138" y="32793"/>
                  </a:lnTo>
                  <a:lnTo>
                    <a:pt x="126027" y="24835"/>
                  </a:lnTo>
                  <a:lnTo>
                    <a:pt x="124504" y="17375"/>
                  </a:lnTo>
                  <a:lnTo>
                    <a:pt x="120366" y="11051"/>
                  </a:lnTo>
                  <a:lnTo>
                    <a:pt x="113771" y="6102"/>
                  </a:lnTo>
                  <a:lnTo>
                    <a:pt x="105294" y="2594"/>
                  </a:lnTo>
                  <a:lnTo>
                    <a:pt x="95712" y="599"/>
                  </a:lnTo>
                  <a:lnTo>
                    <a:pt x="85575" y="0"/>
                  </a:lnTo>
                  <a:lnTo>
                    <a:pt x="75351" y="714"/>
                  </a:lnTo>
                  <a:lnTo>
                    <a:pt x="65495" y="2779"/>
                  </a:lnTo>
                  <a:lnTo>
                    <a:pt x="56203" y="6096"/>
                  </a:lnTo>
                  <a:lnTo>
                    <a:pt x="47473" y="10609"/>
                  </a:lnTo>
                  <a:lnTo>
                    <a:pt x="39215" y="16385"/>
                  </a:lnTo>
                  <a:lnTo>
                    <a:pt x="31326" y="23346"/>
                  </a:lnTo>
                  <a:lnTo>
                    <a:pt x="23873" y="31291"/>
                  </a:lnTo>
                  <a:lnTo>
                    <a:pt x="17085" y="39994"/>
                  </a:lnTo>
                  <a:lnTo>
                    <a:pt x="11046" y="49259"/>
                  </a:lnTo>
                  <a:lnTo>
                    <a:pt x="6006" y="59090"/>
                  </a:lnTo>
                  <a:lnTo>
                    <a:pt x="2451" y="69674"/>
                  </a:lnTo>
                  <a:lnTo>
                    <a:pt x="508" y="81050"/>
                  </a:lnTo>
                  <a:lnTo>
                    <a:pt x="0" y="92961"/>
                  </a:lnTo>
                  <a:lnTo>
                    <a:pt x="639" y="104955"/>
                  </a:lnTo>
                  <a:lnTo>
                    <a:pt x="2145" y="116760"/>
                  </a:lnTo>
                  <a:lnTo>
                    <a:pt x="4441" y="128127"/>
                  </a:lnTo>
                  <a:lnTo>
                    <a:pt x="7652" y="138761"/>
                  </a:lnTo>
                  <a:lnTo>
                    <a:pt x="11776" y="148573"/>
                  </a:lnTo>
                  <a:lnTo>
                    <a:pt x="16849" y="157483"/>
                  </a:lnTo>
                  <a:lnTo>
                    <a:pt x="23012" y="165331"/>
                  </a:lnTo>
                  <a:lnTo>
                    <a:pt x="30238" y="172126"/>
                  </a:lnTo>
                  <a:lnTo>
                    <a:pt x="38533" y="177860"/>
                  </a:lnTo>
                  <a:lnTo>
                    <a:pt x="48004" y="182422"/>
                  </a:lnTo>
                  <a:lnTo>
                    <a:pt x="58594" y="185854"/>
                  </a:lnTo>
                  <a:lnTo>
                    <a:pt x="69959" y="188007"/>
                  </a:lnTo>
                  <a:lnTo>
                    <a:pt x="81579" y="188478"/>
                  </a:lnTo>
                  <a:lnTo>
                    <a:pt x="93124" y="187211"/>
                  </a:lnTo>
                  <a:lnTo>
                    <a:pt x="104212" y="184735"/>
                  </a:lnTo>
                  <a:lnTo>
                    <a:pt x="115517" y="181751"/>
                  </a:lnTo>
                  <a:lnTo>
                    <a:pt x="129145" y="177996"/>
                  </a:lnTo>
                  <a:lnTo>
                    <a:pt x="148754" y="1729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75788" y="3527046"/>
              <a:ext cx="9477" cy="305328"/>
            </a:xfrm>
            <a:custGeom>
              <a:avLst/>
              <a:gdLst/>
              <a:ahLst/>
              <a:cxnLst/>
              <a:rect l="0" t="0" r="0" b="0"/>
              <a:pathLst>
                <a:path w="9477" h="305328">
                  <a:moveTo>
                    <a:pt x="9476" y="0"/>
                  </a:moveTo>
                  <a:lnTo>
                    <a:pt x="6609" y="11736"/>
                  </a:lnTo>
                  <a:lnTo>
                    <a:pt x="4467" y="22864"/>
                  </a:lnTo>
                  <a:lnTo>
                    <a:pt x="2864" y="34468"/>
                  </a:lnTo>
                  <a:lnTo>
                    <a:pt x="1683" y="46802"/>
                  </a:lnTo>
                  <a:lnTo>
                    <a:pt x="835" y="60109"/>
                  </a:lnTo>
                  <a:lnTo>
                    <a:pt x="242" y="74409"/>
                  </a:lnTo>
                  <a:lnTo>
                    <a:pt x="0" y="89241"/>
                  </a:lnTo>
                  <a:lnTo>
                    <a:pt x="364" y="103806"/>
                  </a:lnTo>
                  <a:lnTo>
                    <a:pt x="1420" y="117676"/>
                  </a:lnTo>
                  <a:lnTo>
                    <a:pt x="2942" y="130935"/>
                  </a:lnTo>
                  <a:lnTo>
                    <a:pt x="4501" y="143985"/>
                  </a:lnTo>
                  <a:lnTo>
                    <a:pt x="5845" y="157098"/>
                  </a:lnTo>
                  <a:lnTo>
                    <a:pt x="6898" y="170382"/>
                  </a:lnTo>
                  <a:lnTo>
                    <a:pt x="7680" y="183847"/>
                  </a:lnTo>
                  <a:lnTo>
                    <a:pt x="8240" y="197468"/>
                  </a:lnTo>
                  <a:lnTo>
                    <a:pt x="8633" y="211210"/>
                  </a:lnTo>
                  <a:lnTo>
                    <a:pt x="8905" y="225043"/>
                  </a:lnTo>
                  <a:lnTo>
                    <a:pt x="9091" y="238927"/>
                  </a:lnTo>
                  <a:lnTo>
                    <a:pt x="9217" y="252428"/>
                  </a:lnTo>
                  <a:lnTo>
                    <a:pt x="9316" y="266153"/>
                  </a:lnTo>
                  <a:lnTo>
                    <a:pt x="9397" y="282426"/>
                  </a:lnTo>
                  <a:lnTo>
                    <a:pt x="9476" y="30532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53720" y="353757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11801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90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5" y="133163"/>
                  </a:lnTo>
                  <a:lnTo>
                    <a:pt x="177" y="152132"/>
                  </a:lnTo>
                  <a:lnTo>
                    <a:pt x="825" y="171703"/>
                  </a:lnTo>
                  <a:lnTo>
                    <a:pt x="2074" y="191714"/>
                  </a:lnTo>
                  <a:lnTo>
                    <a:pt x="3727" y="211711"/>
                  </a:lnTo>
                  <a:lnTo>
                    <a:pt x="5375" y="230983"/>
                  </a:lnTo>
                  <a:lnTo>
                    <a:pt x="6778" y="249194"/>
                  </a:lnTo>
                  <a:lnTo>
                    <a:pt x="7873" y="266145"/>
                  </a:lnTo>
                  <a:lnTo>
                    <a:pt x="8801" y="283469"/>
                  </a:lnTo>
                  <a:lnTo>
                    <a:pt x="9640" y="30492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27378" y="364286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80711" y="39113"/>
                  </a:lnTo>
                  <a:lnTo>
                    <a:pt x="172364" y="35691"/>
                  </a:lnTo>
                  <a:lnTo>
                    <a:pt x="163657" y="31499"/>
                  </a:lnTo>
                  <a:lnTo>
                    <a:pt x="154191" y="26772"/>
                  </a:lnTo>
                  <a:lnTo>
                    <a:pt x="143399" y="21939"/>
                  </a:lnTo>
                  <a:lnTo>
                    <a:pt x="131105" y="17266"/>
                  </a:lnTo>
                  <a:lnTo>
                    <a:pt x="117613" y="13003"/>
                  </a:lnTo>
                  <a:lnTo>
                    <a:pt x="103494" y="9449"/>
                  </a:lnTo>
                  <a:lnTo>
                    <a:pt x="89154" y="6694"/>
                  </a:lnTo>
                  <a:lnTo>
                    <a:pt x="74815" y="4655"/>
                  </a:lnTo>
                  <a:lnTo>
                    <a:pt x="58881" y="2975"/>
                  </a:lnTo>
                  <a:lnTo>
                    <a:pt x="36607" y="15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063792" y="4264041"/>
            <a:ext cx="3010952" cy="715939"/>
            <a:chOff x="3063792" y="4264041"/>
            <a:chExt cx="3010952" cy="715939"/>
          </a:xfrm>
        </p:grpSpPr>
        <p:sp>
          <p:nvSpPr>
            <p:cNvPr id="114" name="Freeform 113"/>
            <p:cNvSpPr/>
            <p:nvPr/>
          </p:nvSpPr>
          <p:spPr>
            <a:xfrm>
              <a:off x="3063792" y="45377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550" y="10529"/>
                  </a:lnTo>
                  <a:lnTo>
                    <a:pt x="82421" y="10529"/>
                  </a:lnTo>
                  <a:lnTo>
                    <a:pt x="70832" y="10524"/>
                  </a:lnTo>
                  <a:lnTo>
                    <a:pt x="58914" y="10322"/>
                  </a:lnTo>
                  <a:lnTo>
                    <a:pt x="45796" y="9421"/>
                  </a:lnTo>
                  <a:lnTo>
                    <a:pt x="28084" y="6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57144" y="4389998"/>
              <a:ext cx="259375" cy="422496"/>
            </a:xfrm>
            <a:custGeom>
              <a:avLst/>
              <a:gdLst/>
              <a:ahLst/>
              <a:cxnLst/>
              <a:rect l="0" t="0" r="0" b="0"/>
              <a:pathLst>
                <a:path w="259375" h="422496">
                  <a:moveTo>
                    <a:pt x="133032" y="63556"/>
                  </a:moveTo>
                  <a:lnTo>
                    <a:pt x="130031" y="54755"/>
                  </a:lnTo>
                  <a:lnTo>
                    <a:pt x="126609" y="46408"/>
                  </a:lnTo>
                  <a:lnTo>
                    <a:pt x="122408" y="37718"/>
                  </a:lnTo>
                  <a:lnTo>
                    <a:pt x="117335" y="28943"/>
                  </a:lnTo>
                  <a:lnTo>
                    <a:pt x="111205" y="20745"/>
                  </a:lnTo>
                  <a:lnTo>
                    <a:pt x="104022" y="13469"/>
                  </a:lnTo>
                  <a:lnTo>
                    <a:pt x="95935" y="7451"/>
                  </a:lnTo>
                  <a:lnTo>
                    <a:pt x="87140" y="3167"/>
                  </a:lnTo>
                  <a:lnTo>
                    <a:pt x="77824" y="704"/>
                  </a:lnTo>
                  <a:lnTo>
                    <a:pt x="68300" y="0"/>
                  </a:lnTo>
                  <a:lnTo>
                    <a:pt x="58987" y="1033"/>
                  </a:lnTo>
                  <a:lnTo>
                    <a:pt x="50100" y="3621"/>
                  </a:lnTo>
                  <a:lnTo>
                    <a:pt x="41829" y="7797"/>
                  </a:lnTo>
                  <a:lnTo>
                    <a:pt x="34420" y="13872"/>
                  </a:lnTo>
                  <a:lnTo>
                    <a:pt x="27918" y="21843"/>
                  </a:lnTo>
                  <a:lnTo>
                    <a:pt x="22212" y="31278"/>
                  </a:lnTo>
                  <a:lnTo>
                    <a:pt x="17137" y="41520"/>
                  </a:lnTo>
                  <a:lnTo>
                    <a:pt x="12538" y="52120"/>
                  </a:lnTo>
                  <a:lnTo>
                    <a:pt x="8447" y="63167"/>
                  </a:lnTo>
                  <a:lnTo>
                    <a:pt x="5071" y="75175"/>
                  </a:lnTo>
                  <a:lnTo>
                    <a:pt x="2470" y="88360"/>
                  </a:lnTo>
                  <a:lnTo>
                    <a:pt x="724" y="102487"/>
                  </a:lnTo>
                  <a:lnTo>
                    <a:pt x="0" y="117047"/>
                  </a:lnTo>
                  <a:lnTo>
                    <a:pt x="289" y="131702"/>
                  </a:lnTo>
                  <a:lnTo>
                    <a:pt x="1279" y="146458"/>
                  </a:lnTo>
                  <a:lnTo>
                    <a:pt x="2474" y="161577"/>
                  </a:lnTo>
                  <a:lnTo>
                    <a:pt x="3575" y="177182"/>
                  </a:lnTo>
                  <a:lnTo>
                    <a:pt x="4633" y="192933"/>
                  </a:lnTo>
                  <a:lnTo>
                    <a:pt x="5949" y="208134"/>
                  </a:lnTo>
                  <a:lnTo>
                    <a:pt x="7687" y="222434"/>
                  </a:lnTo>
                  <a:lnTo>
                    <a:pt x="9855" y="235817"/>
                  </a:lnTo>
                  <a:lnTo>
                    <a:pt x="12388" y="248420"/>
                  </a:lnTo>
                  <a:lnTo>
                    <a:pt x="15208" y="260420"/>
                  </a:lnTo>
                  <a:lnTo>
                    <a:pt x="18237" y="272141"/>
                  </a:lnTo>
                  <a:lnTo>
                    <a:pt x="21416" y="284019"/>
                  </a:lnTo>
                  <a:lnTo>
                    <a:pt x="24705" y="296269"/>
                  </a:lnTo>
                  <a:lnTo>
                    <a:pt x="28236" y="308600"/>
                  </a:lnTo>
                  <a:lnTo>
                    <a:pt x="32291" y="320347"/>
                  </a:lnTo>
                  <a:lnTo>
                    <a:pt x="36984" y="331176"/>
                  </a:lnTo>
                  <a:lnTo>
                    <a:pt x="42273" y="341243"/>
                  </a:lnTo>
                  <a:lnTo>
                    <a:pt x="48048" y="350997"/>
                  </a:lnTo>
                  <a:lnTo>
                    <a:pt x="54193" y="360740"/>
                  </a:lnTo>
                  <a:lnTo>
                    <a:pt x="60607" y="370437"/>
                  </a:lnTo>
                  <a:lnTo>
                    <a:pt x="67211" y="379809"/>
                  </a:lnTo>
                  <a:lnTo>
                    <a:pt x="73954" y="388706"/>
                  </a:lnTo>
                  <a:lnTo>
                    <a:pt x="80955" y="396969"/>
                  </a:lnTo>
                  <a:lnTo>
                    <a:pt x="88494" y="404367"/>
                  </a:lnTo>
                  <a:lnTo>
                    <a:pt x="96680" y="410849"/>
                  </a:lnTo>
                  <a:lnTo>
                    <a:pt x="105467" y="416200"/>
                  </a:lnTo>
                  <a:lnTo>
                    <a:pt x="114744" y="419972"/>
                  </a:lnTo>
                  <a:lnTo>
                    <a:pt x="124393" y="422059"/>
                  </a:lnTo>
                  <a:lnTo>
                    <a:pt x="134313" y="422495"/>
                  </a:lnTo>
                  <a:lnTo>
                    <a:pt x="144425" y="421276"/>
                  </a:lnTo>
                  <a:lnTo>
                    <a:pt x="154666" y="418567"/>
                  </a:lnTo>
                  <a:lnTo>
                    <a:pt x="164830" y="414649"/>
                  </a:lnTo>
                  <a:lnTo>
                    <a:pt x="174582" y="409811"/>
                  </a:lnTo>
                  <a:lnTo>
                    <a:pt x="183770" y="404302"/>
                  </a:lnTo>
                  <a:lnTo>
                    <a:pt x="192415" y="398318"/>
                  </a:lnTo>
                  <a:lnTo>
                    <a:pt x="200608" y="392002"/>
                  </a:lnTo>
                  <a:lnTo>
                    <a:pt x="208455" y="385458"/>
                  </a:lnTo>
                  <a:lnTo>
                    <a:pt x="216048" y="378760"/>
                  </a:lnTo>
                  <a:lnTo>
                    <a:pt x="223460" y="371957"/>
                  </a:lnTo>
                  <a:lnTo>
                    <a:pt x="230738" y="365091"/>
                  </a:lnTo>
                  <a:lnTo>
                    <a:pt x="237617" y="358490"/>
                  </a:lnTo>
                  <a:lnTo>
                    <a:pt x="244208" y="352116"/>
                  </a:lnTo>
                  <a:lnTo>
                    <a:pt x="251093" y="345408"/>
                  </a:lnTo>
                  <a:lnTo>
                    <a:pt x="259374" y="337297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24770" y="4581838"/>
              <a:ext cx="191790" cy="184525"/>
            </a:xfrm>
            <a:custGeom>
              <a:avLst/>
              <a:gdLst/>
              <a:ahLst/>
              <a:cxnLst/>
              <a:rect l="0" t="0" r="0" b="0"/>
              <a:pathLst>
                <a:path w="191790" h="184525">
                  <a:moveTo>
                    <a:pt x="65447" y="113871"/>
                  </a:moveTo>
                  <a:lnTo>
                    <a:pt x="71248" y="107936"/>
                  </a:lnTo>
                  <a:lnTo>
                    <a:pt x="76172" y="101733"/>
                  </a:lnTo>
                  <a:lnTo>
                    <a:pt x="80666" y="94632"/>
                  </a:lnTo>
                  <a:lnTo>
                    <a:pt x="84541" y="86519"/>
                  </a:lnTo>
                  <a:lnTo>
                    <a:pt x="87257" y="77224"/>
                  </a:lnTo>
                  <a:lnTo>
                    <a:pt x="88608" y="66785"/>
                  </a:lnTo>
                  <a:lnTo>
                    <a:pt x="88537" y="55706"/>
                  </a:lnTo>
                  <a:lnTo>
                    <a:pt x="86971" y="44816"/>
                  </a:lnTo>
                  <a:lnTo>
                    <a:pt x="84023" y="34579"/>
                  </a:lnTo>
                  <a:lnTo>
                    <a:pt x="79773" y="25251"/>
                  </a:lnTo>
                  <a:lnTo>
                    <a:pt x="74180" y="17058"/>
                  </a:lnTo>
                  <a:lnTo>
                    <a:pt x="67352" y="10009"/>
                  </a:lnTo>
                  <a:lnTo>
                    <a:pt x="59667" y="4427"/>
                  </a:lnTo>
                  <a:lnTo>
                    <a:pt x="51671" y="1025"/>
                  </a:lnTo>
                  <a:lnTo>
                    <a:pt x="43708" y="0"/>
                  </a:lnTo>
                  <a:lnTo>
                    <a:pt x="36075" y="1260"/>
                  </a:lnTo>
                  <a:lnTo>
                    <a:pt x="29102" y="4688"/>
                  </a:lnTo>
                  <a:lnTo>
                    <a:pt x="22896" y="9993"/>
                  </a:lnTo>
                  <a:lnTo>
                    <a:pt x="17390" y="16789"/>
                  </a:lnTo>
                  <a:lnTo>
                    <a:pt x="12450" y="24706"/>
                  </a:lnTo>
                  <a:lnTo>
                    <a:pt x="7946" y="33431"/>
                  </a:lnTo>
                  <a:lnTo>
                    <a:pt x="4089" y="42727"/>
                  </a:lnTo>
                  <a:lnTo>
                    <a:pt x="1402" y="52418"/>
                  </a:lnTo>
                  <a:lnTo>
                    <a:pt x="76" y="62386"/>
                  </a:lnTo>
                  <a:lnTo>
                    <a:pt x="0" y="72707"/>
                  </a:lnTo>
                  <a:lnTo>
                    <a:pt x="938" y="83628"/>
                  </a:lnTo>
                  <a:lnTo>
                    <a:pt x="2641" y="95234"/>
                  </a:lnTo>
                  <a:lnTo>
                    <a:pt x="4903" y="107300"/>
                  </a:lnTo>
                  <a:lnTo>
                    <a:pt x="7558" y="119401"/>
                  </a:lnTo>
                  <a:lnTo>
                    <a:pt x="10492" y="131276"/>
                  </a:lnTo>
                  <a:lnTo>
                    <a:pt x="13782" y="142691"/>
                  </a:lnTo>
                  <a:lnTo>
                    <a:pt x="17676" y="153356"/>
                  </a:lnTo>
                  <a:lnTo>
                    <a:pt x="22270" y="163180"/>
                  </a:lnTo>
                  <a:lnTo>
                    <a:pt x="27832" y="171760"/>
                  </a:lnTo>
                  <a:lnTo>
                    <a:pt x="34856" y="178319"/>
                  </a:lnTo>
                  <a:lnTo>
                    <a:pt x="43465" y="182610"/>
                  </a:lnTo>
                  <a:lnTo>
                    <a:pt x="53163" y="184524"/>
                  </a:lnTo>
                  <a:lnTo>
                    <a:pt x="63049" y="183848"/>
                  </a:lnTo>
                  <a:lnTo>
                    <a:pt x="72577" y="180720"/>
                  </a:lnTo>
                  <a:lnTo>
                    <a:pt x="81413" y="175385"/>
                  </a:lnTo>
                  <a:lnTo>
                    <a:pt x="89267" y="168001"/>
                  </a:lnTo>
                  <a:lnTo>
                    <a:pt x="96096" y="158854"/>
                  </a:lnTo>
                  <a:lnTo>
                    <a:pt x="101866" y="148309"/>
                  </a:lnTo>
                  <a:lnTo>
                    <a:pt x="106460" y="136717"/>
                  </a:lnTo>
                  <a:lnTo>
                    <a:pt x="109951" y="124433"/>
                  </a:lnTo>
                  <a:lnTo>
                    <a:pt x="113425" y="114042"/>
                  </a:lnTo>
                  <a:lnTo>
                    <a:pt x="117810" y="109171"/>
                  </a:lnTo>
                  <a:lnTo>
                    <a:pt x="122511" y="109697"/>
                  </a:lnTo>
                  <a:lnTo>
                    <a:pt x="127497" y="113985"/>
                  </a:lnTo>
                  <a:lnTo>
                    <a:pt x="132867" y="120471"/>
                  </a:lnTo>
                  <a:lnTo>
                    <a:pt x="138630" y="127929"/>
                  </a:lnTo>
                  <a:lnTo>
                    <a:pt x="144730" y="135663"/>
                  </a:lnTo>
                  <a:lnTo>
                    <a:pt x="151178" y="143065"/>
                  </a:lnTo>
                  <a:lnTo>
                    <a:pt x="158905" y="150172"/>
                  </a:lnTo>
                  <a:lnTo>
                    <a:pt x="170823" y="157594"/>
                  </a:lnTo>
                  <a:lnTo>
                    <a:pt x="191789" y="166514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46605" y="4558839"/>
              <a:ext cx="106826" cy="199882"/>
            </a:xfrm>
            <a:custGeom>
              <a:avLst/>
              <a:gdLst/>
              <a:ahLst/>
              <a:cxnLst/>
              <a:rect l="0" t="0" r="0" b="0"/>
              <a:pathLst>
                <a:path w="106826" h="199882">
                  <a:moveTo>
                    <a:pt x="1540" y="126342"/>
                  </a:moveTo>
                  <a:lnTo>
                    <a:pt x="4474" y="138010"/>
                  </a:lnTo>
                  <a:lnTo>
                    <a:pt x="7256" y="148498"/>
                  </a:lnTo>
                  <a:lnTo>
                    <a:pt x="10155" y="158800"/>
                  </a:lnTo>
                  <a:lnTo>
                    <a:pt x="13196" y="169102"/>
                  </a:lnTo>
                  <a:lnTo>
                    <a:pt x="16361" y="179445"/>
                  </a:lnTo>
                  <a:lnTo>
                    <a:pt x="19630" y="189764"/>
                  </a:lnTo>
                  <a:lnTo>
                    <a:pt x="23140" y="197567"/>
                  </a:lnTo>
                  <a:lnTo>
                    <a:pt x="26203" y="199881"/>
                  </a:lnTo>
                  <a:lnTo>
                    <a:pt x="27361" y="197984"/>
                  </a:lnTo>
                  <a:lnTo>
                    <a:pt x="26422" y="193635"/>
                  </a:lnTo>
                  <a:lnTo>
                    <a:pt x="24074" y="187651"/>
                  </a:lnTo>
                  <a:lnTo>
                    <a:pt x="21365" y="180046"/>
                  </a:lnTo>
                  <a:lnTo>
                    <a:pt x="18919" y="170894"/>
                  </a:lnTo>
                  <a:lnTo>
                    <a:pt x="16790" y="160590"/>
                  </a:lnTo>
                  <a:lnTo>
                    <a:pt x="14671" y="149730"/>
                  </a:lnTo>
                  <a:lnTo>
                    <a:pt x="12355" y="138708"/>
                  </a:lnTo>
                  <a:lnTo>
                    <a:pt x="9780" y="127709"/>
                  </a:lnTo>
                  <a:lnTo>
                    <a:pt x="6964" y="116795"/>
                  </a:lnTo>
                  <a:lnTo>
                    <a:pt x="3966" y="105974"/>
                  </a:lnTo>
                  <a:lnTo>
                    <a:pt x="1324" y="95233"/>
                  </a:lnTo>
                  <a:lnTo>
                    <a:pt x="0" y="84554"/>
                  </a:lnTo>
                  <a:lnTo>
                    <a:pt x="420" y="73930"/>
                  </a:lnTo>
                  <a:lnTo>
                    <a:pt x="2672" y="63676"/>
                  </a:lnTo>
                  <a:lnTo>
                    <a:pt x="6776" y="54395"/>
                  </a:lnTo>
                  <a:lnTo>
                    <a:pt x="12539" y="46340"/>
                  </a:lnTo>
                  <a:lnTo>
                    <a:pt x="19644" y="39440"/>
                  </a:lnTo>
                  <a:lnTo>
                    <a:pt x="27768" y="33489"/>
                  </a:lnTo>
                  <a:lnTo>
                    <a:pt x="36631" y="28263"/>
                  </a:lnTo>
                  <a:lnTo>
                    <a:pt x="46020" y="23565"/>
                  </a:lnTo>
                  <a:lnTo>
                    <a:pt x="55774" y="19240"/>
                  </a:lnTo>
                  <a:lnTo>
                    <a:pt x="65766" y="15182"/>
                  </a:lnTo>
                  <a:lnTo>
                    <a:pt x="75459" y="11458"/>
                  </a:lnTo>
                  <a:lnTo>
                    <a:pt x="84858" y="7940"/>
                  </a:lnTo>
                  <a:lnTo>
                    <a:pt x="94786" y="4315"/>
                  </a:lnTo>
                  <a:lnTo>
                    <a:pt x="106825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19114" y="4537782"/>
              <a:ext cx="131712" cy="212930"/>
            </a:xfrm>
            <a:custGeom>
              <a:avLst/>
              <a:gdLst/>
              <a:ahLst/>
              <a:cxnLst/>
              <a:rect l="0" t="0" r="0" b="0"/>
              <a:pathLst>
                <a:path w="131712" h="212930">
                  <a:moveTo>
                    <a:pt x="71186" y="0"/>
                  </a:moveTo>
                  <a:lnTo>
                    <a:pt x="62452" y="3001"/>
                  </a:lnTo>
                  <a:lnTo>
                    <a:pt x="54745" y="6423"/>
                  </a:lnTo>
                  <a:lnTo>
                    <a:pt x="47343" y="10624"/>
                  </a:lnTo>
                  <a:lnTo>
                    <a:pt x="40082" y="15697"/>
                  </a:lnTo>
                  <a:lnTo>
                    <a:pt x="32904" y="21827"/>
                  </a:lnTo>
                  <a:lnTo>
                    <a:pt x="25782" y="29011"/>
                  </a:lnTo>
                  <a:lnTo>
                    <a:pt x="18865" y="37098"/>
                  </a:lnTo>
                  <a:lnTo>
                    <a:pt x="12446" y="45892"/>
                  </a:lnTo>
                  <a:lnTo>
                    <a:pt x="6667" y="55203"/>
                  </a:lnTo>
                  <a:lnTo>
                    <a:pt x="2143" y="64554"/>
                  </a:lnTo>
                  <a:lnTo>
                    <a:pt x="0" y="73219"/>
                  </a:lnTo>
                  <a:lnTo>
                    <a:pt x="645" y="80853"/>
                  </a:lnTo>
                  <a:lnTo>
                    <a:pt x="4013" y="87298"/>
                  </a:lnTo>
                  <a:lnTo>
                    <a:pt x="9929" y="92411"/>
                  </a:lnTo>
                  <a:lnTo>
                    <a:pt x="18013" y="96252"/>
                  </a:lnTo>
                  <a:lnTo>
                    <a:pt x="27642" y="98867"/>
                  </a:lnTo>
                  <a:lnTo>
                    <a:pt x="38072" y="100190"/>
                  </a:lnTo>
                  <a:lnTo>
                    <a:pt x="48817" y="100319"/>
                  </a:lnTo>
                  <a:lnTo>
                    <a:pt x="59636" y="99953"/>
                  </a:lnTo>
                  <a:lnTo>
                    <a:pt x="70433" y="100241"/>
                  </a:lnTo>
                  <a:lnTo>
                    <a:pt x="81172" y="101779"/>
                  </a:lnTo>
                  <a:lnTo>
                    <a:pt x="91689" y="104629"/>
                  </a:lnTo>
                  <a:lnTo>
                    <a:pt x="101686" y="108611"/>
                  </a:lnTo>
                  <a:lnTo>
                    <a:pt x="111030" y="113486"/>
                  </a:lnTo>
                  <a:lnTo>
                    <a:pt x="119271" y="119351"/>
                  </a:lnTo>
                  <a:lnTo>
                    <a:pt x="125597" y="126636"/>
                  </a:lnTo>
                  <a:lnTo>
                    <a:pt x="129732" y="135450"/>
                  </a:lnTo>
                  <a:lnTo>
                    <a:pt x="131711" y="145298"/>
                  </a:lnTo>
                  <a:lnTo>
                    <a:pt x="131610" y="155293"/>
                  </a:lnTo>
                  <a:lnTo>
                    <a:pt x="129686" y="164897"/>
                  </a:lnTo>
                  <a:lnTo>
                    <a:pt x="126144" y="173784"/>
                  </a:lnTo>
                  <a:lnTo>
                    <a:pt x="121033" y="181673"/>
                  </a:lnTo>
                  <a:lnTo>
                    <a:pt x="114528" y="188531"/>
                  </a:lnTo>
                  <a:lnTo>
                    <a:pt x="106891" y="194491"/>
                  </a:lnTo>
                  <a:lnTo>
                    <a:pt x="98396" y="199743"/>
                  </a:lnTo>
                  <a:lnTo>
                    <a:pt x="89275" y="204460"/>
                  </a:lnTo>
                  <a:lnTo>
                    <a:pt x="79711" y="208462"/>
                  </a:lnTo>
                  <a:lnTo>
                    <a:pt x="69838" y="211246"/>
                  </a:lnTo>
                  <a:lnTo>
                    <a:pt x="59762" y="212641"/>
                  </a:lnTo>
                  <a:lnTo>
                    <a:pt x="49813" y="212929"/>
                  </a:lnTo>
                  <a:lnTo>
                    <a:pt x="39470" y="212706"/>
                  </a:lnTo>
                  <a:lnTo>
                    <a:pt x="26709" y="211949"/>
                  </a:lnTo>
                  <a:lnTo>
                    <a:pt x="8015" y="21057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74570" y="4264041"/>
              <a:ext cx="200042" cy="715939"/>
            </a:xfrm>
            <a:custGeom>
              <a:avLst/>
              <a:gdLst/>
              <a:ahLst/>
              <a:cxnLst/>
              <a:rect l="0" t="0" r="0" b="0"/>
              <a:pathLst>
                <a:path w="200042" h="715939">
                  <a:moveTo>
                    <a:pt x="200041" y="0"/>
                  </a:moveTo>
                  <a:lnTo>
                    <a:pt x="197040" y="8935"/>
                  </a:lnTo>
                  <a:lnTo>
                    <a:pt x="193618" y="18562"/>
                  </a:lnTo>
                  <a:lnTo>
                    <a:pt x="189426" y="29845"/>
                  </a:lnTo>
                  <a:lnTo>
                    <a:pt x="184699" y="42340"/>
                  </a:lnTo>
                  <a:lnTo>
                    <a:pt x="179866" y="55171"/>
                  </a:lnTo>
                  <a:lnTo>
                    <a:pt x="175184" y="67790"/>
                  </a:lnTo>
                  <a:lnTo>
                    <a:pt x="170575" y="80000"/>
                  </a:lnTo>
                  <a:lnTo>
                    <a:pt x="165725" y="91795"/>
                  </a:lnTo>
                  <a:lnTo>
                    <a:pt x="160468" y="103245"/>
                  </a:lnTo>
                  <a:lnTo>
                    <a:pt x="154955" y="114593"/>
                  </a:lnTo>
                  <a:lnTo>
                    <a:pt x="149554" y="126219"/>
                  </a:lnTo>
                  <a:lnTo>
                    <a:pt x="144476" y="138313"/>
                  </a:lnTo>
                  <a:lnTo>
                    <a:pt x="139760" y="151049"/>
                  </a:lnTo>
                  <a:lnTo>
                    <a:pt x="135366" y="164665"/>
                  </a:lnTo>
                  <a:lnTo>
                    <a:pt x="131227" y="179198"/>
                  </a:lnTo>
                  <a:lnTo>
                    <a:pt x="127279" y="194534"/>
                  </a:lnTo>
                  <a:lnTo>
                    <a:pt x="123466" y="210507"/>
                  </a:lnTo>
                  <a:lnTo>
                    <a:pt x="119750" y="226949"/>
                  </a:lnTo>
                  <a:lnTo>
                    <a:pt x="116101" y="243566"/>
                  </a:lnTo>
                  <a:lnTo>
                    <a:pt x="112496" y="259948"/>
                  </a:lnTo>
                  <a:lnTo>
                    <a:pt x="108923" y="275900"/>
                  </a:lnTo>
                  <a:lnTo>
                    <a:pt x="105371" y="291730"/>
                  </a:lnTo>
                  <a:lnTo>
                    <a:pt x="101833" y="308119"/>
                  </a:lnTo>
                  <a:lnTo>
                    <a:pt x="98304" y="325405"/>
                  </a:lnTo>
                  <a:lnTo>
                    <a:pt x="94782" y="343441"/>
                  </a:lnTo>
                  <a:lnTo>
                    <a:pt x="91264" y="361781"/>
                  </a:lnTo>
                  <a:lnTo>
                    <a:pt x="87749" y="380116"/>
                  </a:lnTo>
                  <a:lnTo>
                    <a:pt x="84235" y="398158"/>
                  </a:lnTo>
                  <a:lnTo>
                    <a:pt x="80723" y="415571"/>
                  </a:lnTo>
                  <a:lnTo>
                    <a:pt x="77212" y="432247"/>
                  </a:lnTo>
                  <a:lnTo>
                    <a:pt x="73701" y="448410"/>
                  </a:lnTo>
                  <a:lnTo>
                    <a:pt x="70191" y="464498"/>
                  </a:lnTo>
                  <a:lnTo>
                    <a:pt x="66681" y="480772"/>
                  </a:lnTo>
                  <a:lnTo>
                    <a:pt x="63171" y="497314"/>
                  </a:lnTo>
                  <a:lnTo>
                    <a:pt x="59661" y="514114"/>
                  </a:lnTo>
                  <a:lnTo>
                    <a:pt x="56152" y="531120"/>
                  </a:lnTo>
                  <a:lnTo>
                    <a:pt x="52643" y="548116"/>
                  </a:lnTo>
                  <a:lnTo>
                    <a:pt x="49133" y="564754"/>
                  </a:lnTo>
                  <a:lnTo>
                    <a:pt x="45623" y="580865"/>
                  </a:lnTo>
                  <a:lnTo>
                    <a:pt x="42114" y="596292"/>
                  </a:lnTo>
                  <a:lnTo>
                    <a:pt x="38604" y="610813"/>
                  </a:lnTo>
                  <a:lnTo>
                    <a:pt x="35090" y="624400"/>
                  </a:lnTo>
                  <a:lnTo>
                    <a:pt x="31408" y="637340"/>
                  </a:lnTo>
                  <a:lnTo>
                    <a:pt x="27250" y="650110"/>
                  </a:lnTo>
                  <a:lnTo>
                    <a:pt x="22497" y="662985"/>
                  </a:lnTo>
                  <a:lnTo>
                    <a:pt x="17487" y="675460"/>
                  </a:lnTo>
                  <a:lnTo>
                    <a:pt x="12434" y="687570"/>
                  </a:lnTo>
                  <a:lnTo>
                    <a:pt x="6896" y="700380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92351" y="4526415"/>
              <a:ext cx="145473" cy="233257"/>
            </a:xfrm>
            <a:custGeom>
              <a:avLst/>
              <a:gdLst/>
              <a:ahLst/>
              <a:cxnLst/>
              <a:rect l="0" t="0" r="0" b="0"/>
              <a:pathLst>
                <a:path w="145473" h="233257">
                  <a:moveTo>
                    <a:pt x="124416" y="11367"/>
                  </a:moveTo>
                  <a:lnTo>
                    <a:pt x="118414" y="5701"/>
                  </a:lnTo>
                  <a:lnTo>
                    <a:pt x="111569" y="2057"/>
                  </a:lnTo>
                  <a:lnTo>
                    <a:pt x="103181" y="157"/>
                  </a:lnTo>
                  <a:lnTo>
                    <a:pt x="93554" y="0"/>
                  </a:lnTo>
                  <a:lnTo>
                    <a:pt x="83240" y="1917"/>
                  </a:lnTo>
                  <a:lnTo>
                    <a:pt x="72637" y="5890"/>
                  </a:lnTo>
                  <a:lnTo>
                    <a:pt x="62111" y="11463"/>
                  </a:lnTo>
                  <a:lnTo>
                    <a:pt x="52060" y="17947"/>
                  </a:lnTo>
                  <a:lnTo>
                    <a:pt x="42644" y="24859"/>
                  </a:lnTo>
                  <a:lnTo>
                    <a:pt x="34003" y="32105"/>
                  </a:lnTo>
                  <a:lnTo>
                    <a:pt x="26339" y="39873"/>
                  </a:lnTo>
                  <a:lnTo>
                    <a:pt x="19667" y="48255"/>
                  </a:lnTo>
                  <a:lnTo>
                    <a:pt x="14016" y="57528"/>
                  </a:lnTo>
                  <a:lnTo>
                    <a:pt x="9509" y="68204"/>
                  </a:lnTo>
                  <a:lnTo>
                    <a:pt x="6105" y="80427"/>
                  </a:lnTo>
                  <a:lnTo>
                    <a:pt x="3632" y="93874"/>
                  </a:lnTo>
                  <a:lnTo>
                    <a:pt x="1879" y="107966"/>
                  </a:lnTo>
                  <a:lnTo>
                    <a:pt x="664" y="122288"/>
                  </a:lnTo>
                  <a:lnTo>
                    <a:pt x="0" y="136479"/>
                  </a:lnTo>
                  <a:lnTo>
                    <a:pt x="77" y="150154"/>
                  </a:lnTo>
                  <a:lnTo>
                    <a:pt x="948" y="163157"/>
                  </a:lnTo>
                  <a:lnTo>
                    <a:pt x="2686" y="175362"/>
                  </a:lnTo>
                  <a:lnTo>
                    <a:pt x="5455" y="186574"/>
                  </a:lnTo>
                  <a:lnTo>
                    <a:pt x="9251" y="196781"/>
                  </a:lnTo>
                  <a:lnTo>
                    <a:pt x="14089" y="205960"/>
                  </a:lnTo>
                  <a:lnTo>
                    <a:pt x="20086" y="213987"/>
                  </a:lnTo>
                  <a:lnTo>
                    <a:pt x="27194" y="220899"/>
                  </a:lnTo>
                  <a:lnTo>
                    <a:pt x="35237" y="226543"/>
                  </a:lnTo>
                  <a:lnTo>
                    <a:pt x="44007" y="230511"/>
                  </a:lnTo>
                  <a:lnTo>
                    <a:pt x="53308" y="232730"/>
                  </a:lnTo>
                  <a:lnTo>
                    <a:pt x="62822" y="233256"/>
                  </a:lnTo>
                  <a:lnTo>
                    <a:pt x="72129" y="232096"/>
                  </a:lnTo>
                  <a:lnTo>
                    <a:pt x="81021" y="229427"/>
                  </a:lnTo>
                  <a:lnTo>
                    <a:pt x="89636" y="225536"/>
                  </a:lnTo>
                  <a:lnTo>
                    <a:pt x="98340" y="220716"/>
                  </a:lnTo>
                  <a:lnTo>
                    <a:pt x="107334" y="215228"/>
                  </a:lnTo>
                  <a:lnTo>
                    <a:pt x="116206" y="209575"/>
                  </a:lnTo>
                  <a:lnTo>
                    <a:pt x="124891" y="203948"/>
                  </a:lnTo>
                  <a:lnTo>
                    <a:pt x="134155" y="197860"/>
                  </a:lnTo>
                  <a:lnTo>
                    <a:pt x="145472" y="19035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824136" y="4588287"/>
              <a:ext cx="155844" cy="157915"/>
            </a:xfrm>
            <a:custGeom>
              <a:avLst/>
              <a:gdLst/>
              <a:ahLst/>
              <a:cxnLst/>
              <a:rect l="0" t="0" r="0" b="0"/>
              <a:pathLst>
                <a:path w="155844" h="157915">
                  <a:moveTo>
                    <a:pt x="61087" y="44251"/>
                  </a:moveTo>
                  <a:lnTo>
                    <a:pt x="66753" y="38317"/>
                  </a:lnTo>
                  <a:lnTo>
                    <a:pt x="70397" y="32112"/>
                  </a:lnTo>
                  <a:lnTo>
                    <a:pt x="72293" y="25030"/>
                  </a:lnTo>
                  <a:lnTo>
                    <a:pt x="72275" y="17608"/>
                  </a:lnTo>
                  <a:lnTo>
                    <a:pt x="69711" y="10907"/>
                  </a:lnTo>
                  <a:lnTo>
                    <a:pt x="64490" y="5481"/>
                  </a:lnTo>
                  <a:lnTo>
                    <a:pt x="57264" y="1704"/>
                  </a:lnTo>
                  <a:lnTo>
                    <a:pt x="49132" y="0"/>
                  </a:lnTo>
                  <a:lnTo>
                    <a:pt x="40826" y="391"/>
                  </a:lnTo>
                  <a:lnTo>
                    <a:pt x="32833" y="2909"/>
                  </a:lnTo>
                  <a:lnTo>
                    <a:pt x="25553" y="7783"/>
                  </a:lnTo>
                  <a:lnTo>
                    <a:pt x="19113" y="14909"/>
                  </a:lnTo>
                  <a:lnTo>
                    <a:pt x="13605" y="23927"/>
                  </a:lnTo>
                  <a:lnTo>
                    <a:pt x="9188" y="34414"/>
                  </a:lnTo>
                  <a:lnTo>
                    <a:pt x="5841" y="45981"/>
                  </a:lnTo>
                  <a:lnTo>
                    <a:pt x="3404" y="58322"/>
                  </a:lnTo>
                  <a:lnTo>
                    <a:pt x="1676" y="71203"/>
                  </a:lnTo>
                  <a:lnTo>
                    <a:pt x="481" y="84449"/>
                  </a:lnTo>
                  <a:lnTo>
                    <a:pt x="0" y="97613"/>
                  </a:lnTo>
                  <a:lnTo>
                    <a:pt x="732" y="110000"/>
                  </a:lnTo>
                  <a:lnTo>
                    <a:pt x="2861" y="121289"/>
                  </a:lnTo>
                  <a:lnTo>
                    <a:pt x="6427" y="131343"/>
                  </a:lnTo>
                  <a:lnTo>
                    <a:pt x="11495" y="140032"/>
                  </a:lnTo>
                  <a:lnTo>
                    <a:pt x="17939" y="147420"/>
                  </a:lnTo>
                  <a:lnTo>
                    <a:pt x="25351" y="153230"/>
                  </a:lnTo>
                  <a:lnTo>
                    <a:pt x="33155" y="156786"/>
                  </a:lnTo>
                  <a:lnTo>
                    <a:pt x="40991" y="157914"/>
                  </a:lnTo>
                  <a:lnTo>
                    <a:pt x="48707" y="156724"/>
                  </a:lnTo>
                  <a:lnTo>
                    <a:pt x="56268" y="153342"/>
                  </a:lnTo>
                  <a:lnTo>
                    <a:pt x="63677" y="148063"/>
                  </a:lnTo>
                  <a:lnTo>
                    <a:pt x="70635" y="141115"/>
                  </a:lnTo>
                  <a:lnTo>
                    <a:pt x="76557" y="132564"/>
                  </a:lnTo>
                  <a:lnTo>
                    <a:pt x="81235" y="122628"/>
                  </a:lnTo>
                  <a:lnTo>
                    <a:pt x="85730" y="112786"/>
                  </a:lnTo>
                  <a:lnTo>
                    <a:pt x="91124" y="105932"/>
                  </a:lnTo>
                  <a:lnTo>
                    <a:pt x="96868" y="103380"/>
                  </a:lnTo>
                  <a:lnTo>
                    <a:pt x="102805" y="104251"/>
                  </a:lnTo>
                  <a:lnTo>
                    <a:pt x="108953" y="107375"/>
                  </a:lnTo>
                  <a:lnTo>
                    <a:pt x="115390" y="111606"/>
                  </a:lnTo>
                  <a:lnTo>
                    <a:pt x="123085" y="116210"/>
                  </a:lnTo>
                  <a:lnTo>
                    <a:pt x="134952" y="121567"/>
                  </a:lnTo>
                  <a:lnTo>
                    <a:pt x="155843" y="12848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01036" y="4526581"/>
              <a:ext cx="126343" cy="199966"/>
            </a:xfrm>
            <a:custGeom>
              <a:avLst/>
              <a:gdLst/>
              <a:ahLst/>
              <a:cxnLst/>
              <a:rect l="0" t="0" r="0" b="0"/>
              <a:pathLst>
                <a:path w="126343" h="199966">
                  <a:moveTo>
                    <a:pt x="0" y="95429"/>
                  </a:moveTo>
                  <a:lnTo>
                    <a:pt x="67" y="107097"/>
                  </a:lnTo>
                  <a:lnTo>
                    <a:pt x="707" y="117585"/>
                  </a:lnTo>
                  <a:lnTo>
                    <a:pt x="2004" y="127887"/>
                  </a:lnTo>
                  <a:lnTo>
                    <a:pt x="3864" y="138189"/>
                  </a:lnTo>
                  <a:lnTo>
                    <a:pt x="6180" y="148532"/>
                  </a:lnTo>
                  <a:lnTo>
                    <a:pt x="8846" y="158922"/>
                  </a:lnTo>
                  <a:lnTo>
                    <a:pt x="11770" y="169350"/>
                  </a:lnTo>
                  <a:lnTo>
                    <a:pt x="14877" y="179809"/>
                  </a:lnTo>
                  <a:lnTo>
                    <a:pt x="18088" y="190215"/>
                  </a:lnTo>
                  <a:lnTo>
                    <a:pt x="20489" y="197974"/>
                  </a:lnTo>
                  <a:lnTo>
                    <a:pt x="21014" y="199965"/>
                  </a:lnTo>
                  <a:lnTo>
                    <a:pt x="20060" y="197360"/>
                  </a:lnTo>
                  <a:lnTo>
                    <a:pt x="18160" y="191466"/>
                  </a:lnTo>
                  <a:lnTo>
                    <a:pt x="15671" y="182786"/>
                  </a:lnTo>
                  <a:lnTo>
                    <a:pt x="12818" y="171762"/>
                  </a:lnTo>
                  <a:lnTo>
                    <a:pt x="9903" y="159047"/>
                  </a:lnTo>
                  <a:lnTo>
                    <a:pt x="7316" y="145413"/>
                  </a:lnTo>
                  <a:lnTo>
                    <a:pt x="5239" y="131374"/>
                  </a:lnTo>
                  <a:lnTo>
                    <a:pt x="3674" y="117194"/>
                  </a:lnTo>
                  <a:lnTo>
                    <a:pt x="2539" y="102990"/>
                  </a:lnTo>
                  <a:lnTo>
                    <a:pt x="1746" y="88811"/>
                  </a:lnTo>
                  <a:lnTo>
                    <a:pt x="1534" y="74830"/>
                  </a:lnTo>
                  <a:lnTo>
                    <a:pt x="2448" y="61356"/>
                  </a:lnTo>
                  <a:lnTo>
                    <a:pt x="4699" y="48519"/>
                  </a:lnTo>
                  <a:lnTo>
                    <a:pt x="8346" y="36609"/>
                  </a:lnTo>
                  <a:lnTo>
                    <a:pt x="13469" y="26135"/>
                  </a:lnTo>
                  <a:lnTo>
                    <a:pt x="19959" y="17248"/>
                  </a:lnTo>
                  <a:lnTo>
                    <a:pt x="27740" y="10111"/>
                  </a:lnTo>
                  <a:lnTo>
                    <a:pt x="36859" y="5058"/>
                  </a:lnTo>
                  <a:lnTo>
                    <a:pt x="47207" y="2062"/>
                  </a:lnTo>
                  <a:lnTo>
                    <a:pt x="58540" y="660"/>
                  </a:lnTo>
                  <a:lnTo>
                    <a:pt x="71970" y="0"/>
                  </a:lnTo>
                  <a:lnTo>
                    <a:pt x="92033" y="19"/>
                  </a:lnTo>
                  <a:lnTo>
                    <a:pt x="126342" y="67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95834" y="4539865"/>
              <a:ext cx="149681" cy="320970"/>
            </a:xfrm>
            <a:custGeom>
              <a:avLst/>
              <a:gdLst/>
              <a:ahLst/>
              <a:cxnLst/>
              <a:rect l="0" t="0" r="0" b="0"/>
              <a:pathLst>
                <a:path w="149681" h="320970">
                  <a:moveTo>
                    <a:pt x="0" y="71617"/>
                  </a:moveTo>
                  <a:lnTo>
                    <a:pt x="2934" y="83284"/>
                  </a:lnTo>
                  <a:lnTo>
                    <a:pt x="5716" y="93773"/>
                  </a:lnTo>
                  <a:lnTo>
                    <a:pt x="8611" y="104080"/>
                  </a:lnTo>
                  <a:lnTo>
                    <a:pt x="11479" y="114554"/>
                  </a:lnTo>
                  <a:lnTo>
                    <a:pt x="13995" y="125545"/>
                  </a:lnTo>
                  <a:lnTo>
                    <a:pt x="16011" y="137184"/>
                  </a:lnTo>
                  <a:lnTo>
                    <a:pt x="17696" y="149265"/>
                  </a:lnTo>
                  <a:lnTo>
                    <a:pt x="19439" y="161371"/>
                  </a:lnTo>
                  <a:lnTo>
                    <a:pt x="21461" y="173258"/>
                  </a:lnTo>
                  <a:lnTo>
                    <a:pt x="23649" y="185019"/>
                  </a:lnTo>
                  <a:lnTo>
                    <a:pt x="25665" y="196981"/>
                  </a:lnTo>
                  <a:lnTo>
                    <a:pt x="27324" y="209330"/>
                  </a:lnTo>
                  <a:lnTo>
                    <a:pt x="28759" y="222252"/>
                  </a:lnTo>
                  <a:lnTo>
                    <a:pt x="30329" y="235998"/>
                  </a:lnTo>
                  <a:lnTo>
                    <a:pt x="32233" y="250617"/>
                  </a:lnTo>
                  <a:lnTo>
                    <a:pt x="34342" y="265843"/>
                  </a:lnTo>
                  <a:lnTo>
                    <a:pt x="36304" y="281210"/>
                  </a:lnTo>
                  <a:lnTo>
                    <a:pt x="37910" y="296404"/>
                  </a:lnTo>
                  <a:lnTo>
                    <a:pt x="38742" y="310233"/>
                  </a:lnTo>
                  <a:lnTo>
                    <a:pt x="38210" y="319153"/>
                  </a:lnTo>
                  <a:lnTo>
                    <a:pt x="36731" y="320969"/>
                  </a:lnTo>
                  <a:lnTo>
                    <a:pt x="35273" y="317461"/>
                  </a:lnTo>
                  <a:lnTo>
                    <a:pt x="33973" y="310412"/>
                  </a:lnTo>
                  <a:lnTo>
                    <a:pt x="32515" y="301017"/>
                  </a:lnTo>
                  <a:lnTo>
                    <a:pt x="30698" y="290063"/>
                  </a:lnTo>
                  <a:lnTo>
                    <a:pt x="28485" y="277908"/>
                  </a:lnTo>
                  <a:lnTo>
                    <a:pt x="25925" y="264590"/>
                  </a:lnTo>
                  <a:lnTo>
                    <a:pt x="23095" y="250211"/>
                  </a:lnTo>
                  <a:lnTo>
                    <a:pt x="20231" y="234954"/>
                  </a:lnTo>
                  <a:lnTo>
                    <a:pt x="17694" y="219025"/>
                  </a:lnTo>
                  <a:lnTo>
                    <a:pt x="15654" y="202605"/>
                  </a:lnTo>
                  <a:lnTo>
                    <a:pt x="13948" y="186002"/>
                  </a:lnTo>
                  <a:lnTo>
                    <a:pt x="12188" y="169627"/>
                  </a:lnTo>
                  <a:lnTo>
                    <a:pt x="10159" y="153692"/>
                  </a:lnTo>
                  <a:lnTo>
                    <a:pt x="8133" y="138383"/>
                  </a:lnTo>
                  <a:lnTo>
                    <a:pt x="6759" y="123941"/>
                  </a:lnTo>
                  <a:lnTo>
                    <a:pt x="6355" y="110406"/>
                  </a:lnTo>
                  <a:lnTo>
                    <a:pt x="6915" y="97502"/>
                  </a:lnTo>
                  <a:lnTo>
                    <a:pt x="8287" y="84755"/>
                  </a:lnTo>
                  <a:lnTo>
                    <a:pt x="10291" y="71887"/>
                  </a:lnTo>
                  <a:lnTo>
                    <a:pt x="12925" y="59122"/>
                  </a:lnTo>
                  <a:lnTo>
                    <a:pt x="16363" y="47078"/>
                  </a:lnTo>
                  <a:lnTo>
                    <a:pt x="20641" y="36054"/>
                  </a:lnTo>
                  <a:lnTo>
                    <a:pt x="25816" y="26195"/>
                  </a:lnTo>
                  <a:lnTo>
                    <a:pt x="32047" y="17644"/>
                  </a:lnTo>
                  <a:lnTo>
                    <a:pt x="39311" y="10354"/>
                  </a:lnTo>
                  <a:lnTo>
                    <a:pt x="47291" y="4611"/>
                  </a:lnTo>
                  <a:lnTo>
                    <a:pt x="55486" y="1102"/>
                  </a:lnTo>
                  <a:lnTo>
                    <a:pt x="63587" y="0"/>
                  </a:lnTo>
                  <a:lnTo>
                    <a:pt x="71482" y="1038"/>
                  </a:lnTo>
                  <a:lnTo>
                    <a:pt x="79163" y="3785"/>
                  </a:lnTo>
                  <a:lnTo>
                    <a:pt x="86663" y="7820"/>
                  </a:lnTo>
                  <a:lnTo>
                    <a:pt x="94022" y="12950"/>
                  </a:lnTo>
                  <a:lnTo>
                    <a:pt x="101276" y="19208"/>
                  </a:lnTo>
                  <a:lnTo>
                    <a:pt x="108453" y="26524"/>
                  </a:lnTo>
                  <a:lnTo>
                    <a:pt x="115409" y="34723"/>
                  </a:lnTo>
                  <a:lnTo>
                    <a:pt x="121855" y="43604"/>
                  </a:lnTo>
                  <a:lnTo>
                    <a:pt x="127671" y="52991"/>
                  </a:lnTo>
                  <a:lnTo>
                    <a:pt x="132897" y="62906"/>
                  </a:lnTo>
                  <a:lnTo>
                    <a:pt x="137643" y="73547"/>
                  </a:lnTo>
                  <a:lnTo>
                    <a:pt x="142012" y="84962"/>
                  </a:lnTo>
                  <a:lnTo>
                    <a:pt x="145777" y="96898"/>
                  </a:lnTo>
                  <a:lnTo>
                    <a:pt x="148402" y="108910"/>
                  </a:lnTo>
                  <a:lnTo>
                    <a:pt x="149680" y="120727"/>
                  </a:lnTo>
                  <a:lnTo>
                    <a:pt x="149555" y="132101"/>
                  </a:lnTo>
                  <a:lnTo>
                    <a:pt x="147950" y="142740"/>
                  </a:lnTo>
                  <a:lnTo>
                    <a:pt x="144967" y="152551"/>
                  </a:lnTo>
                  <a:lnTo>
                    <a:pt x="140353" y="161291"/>
                  </a:lnTo>
                  <a:lnTo>
                    <a:pt x="133450" y="168492"/>
                  </a:lnTo>
                  <a:lnTo>
                    <a:pt x="124120" y="174039"/>
                  </a:lnTo>
                  <a:lnTo>
                    <a:pt x="113219" y="178129"/>
                  </a:lnTo>
                  <a:lnTo>
                    <a:pt x="101163" y="181493"/>
                  </a:lnTo>
                  <a:lnTo>
                    <a:pt x="85774" y="184424"/>
                  </a:lnTo>
                  <a:lnTo>
                    <a:pt x="63171" y="18743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00682" y="4616922"/>
              <a:ext cx="111008" cy="120902"/>
            </a:xfrm>
            <a:custGeom>
              <a:avLst/>
              <a:gdLst/>
              <a:ahLst/>
              <a:cxnLst/>
              <a:rect l="0" t="0" r="0" b="0"/>
              <a:pathLst>
                <a:path w="111008" h="120902">
                  <a:moveTo>
                    <a:pt x="37307" y="99845"/>
                  </a:moveTo>
                  <a:lnTo>
                    <a:pt x="43108" y="93910"/>
                  </a:lnTo>
                  <a:lnTo>
                    <a:pt x="48032" y="87705"/>
                  </a:lnTo>
                  <a:lnTo>
                    <a:pt x="52525" y="80609"/>
                  </a:lnTo>
                  <a:lnTo>
                    <a:pt x="56401" y="72669"/>
                  </a:lnTo>
                  <a:lnTo>
                    <a:pt x="59118" y="64023"/>
                  </a:lnTo>
                  <a:lnTo>
                    <a:pt x="60468" y="54828"/>
                  </a:lnTo>
                  <a:lnTo>
                    <a:pt x="60397" y="45229"/>
                  </a:lnTo>
                  <a:lnTo>
                    <a:pt x="58830" y="35339"/>
                  </a:lnTo>
                  <a:lnTo>
                    <a:pt x="55883" y="25264"/>
                  </a:lnTo>
                  <a:lnTo>
                    <a:pt x="51633" y="15722"/>
                  </a:lnTo>
                  <a:lnTo>
                    <a:pt x="46040" y="7986"/>
                  </a:lnTo>
                  <a:lnTo>
                    <a:pt x="39216" y="2618"/>
                  </a:lnTo>
                  <a:lnTo>
                    <a:pt x="31704" y="0"/>
                  </a:lnTo>
                  <a:lnTo>
                    <a:pt x="24357" y="663"/>
                  </a:lnTo>
                  <a:lnTo>
                    <a:pt x="17647" y="4558"/>
                  </a:lnTo>
                  <a:lnTo>
                    <a:pt x="11840" y="11207"/>
                  </a:lnTo>
                  <a:lnTo>
                    <a:pt x="7163" y="20003"/>
                  </a:lnTo>
                  <a:lnTo>
                    <a:pt x="3618" y="30387"/>
                  </a:lnTo>
                  <a:lnTo>
                    <a:pt x="1203" y="41741"/>
                  </a:lnTo>
                  <a:lnTo>
                    <a:pt x="15" y="53420"/>
                  </a:lnTo>
                  <a:lnTo>
                    <a:pt x="0" y="65036"/>
                  </a:lnTo>
                  <a:lnTo>
                    <a:pt x="1291" y="76120"/>
                  </a:lnTo>
                  <a:lnTo>
                    <a:pt x="4284" y="86039"/>
                  </a:lnTo>
                  <a:lnTo>
                    <a:pt x="9036" y="94547"/>
                  </a:lnTo>
                  <a:lnTo>
                    <a:pt x="15158" y="101261"/>
                  </a:lnTo>
                  <a:lnTo>
                    <a:pt x="22023" y="105498"/>
                  </a:lnTo>
                  <a:lnTo>
                    <a:pt x="29192" y="107120"/>
                  </a:lnTo>
                  <a:lnTo>
                    <a:pt x="36444" y="106279"/>
                  </a:lnTo>
                  <a:lnTo>
                    <a:pt x="43685" y="103138"/>
                  </a:lnTo>
                  <a:lnTo>
                    <a:pt x="50881" y="98030"/>
                  </a:lnTo>
                  <a:lnTo>
                    <a:pt x="57864" y="91367"/>
                  </a:lnTo>
                  <a:lnTo>
                    <a:pt x="64334" y="83541"/>
                  </a:lnTo>
                  <a:lnTo>
                    <a:pt x="70179" y="74949"/>
                  </a:lnTo>
                  <a:lnTo>
                    <a:pt x="75728" y="68385"/>
                  </a:lnTo>
                  <a:lnTo>
                    <a:pt x="80899" y="67152"/>
                  </a:lnTo>
                  <a:lnTo>
                    <a:pt x="85054" y="70280"/>
                  </a:lnTo>
                  <a:lnTo>
                    <a:pt x="88503" y="76212"/>
                  </a:lnTo>
                  <a:lnTo>
                    <a:pt x="91703" y="83595"/>
                  </a:lnTo>
                  <a:lnTo>
                    <a:pt x="95391" y="92052"/>
                  </a:lnTo>
                  <a:lnTo>
                    <a:pt x="101027" y="103411"/>
                  </a:lnTo>
                  <a:lnTo>
                    <a:pt x="111007" y="12090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25850" y="4569367"/>
              <a:ext cx="59540" cy="135133"/>
            </a:xfrm>
            <a:custGeom>
              <a:avLst/>
              <a:gdLst/>
              <a:ahLst/>
              <a:cxnLst/>
              <a:rect l="0" t="0" r="0" b="0"/>
              <a:pathLst>
                <a:path w="59540" h="135133">
                  <a:moveTo>
                    <a:pt x="6896" y="84229"/>
                  </a:moveTo>
                  <a:lnTo>
                    <a:pt x="9829" y="93164"/>
                  </a:lnTo>
                  <a:lnTo>
                    <a:pt x="12612" y="102791"/>
                  </a:lnTo>
                  <a:lnTo>
                    <a:pt x="15488" y="114049"/>
                  </a:lnTo>
                  <a:lnTo>
                    <a:pt x="17640" y="125556"/>
                  </a:lnTo>
                  <a:lnTo>
                    <a:pt x="17336" y="133361"/>
                  </a:lnTo>
                  <a:lnTo>
                    <a:pt x="14615" y="135132"/>
                  </a:lnTo>
                  <a:lnTo>
                    <a:pt x="11089" y="132510"/>
                  </a:lnTo>
                  <a:lnTo>
                    <a:pt x="7588" y="126923"/>
                  </a:lnTo>
                  <a:lnTo>
                    <a:pt x="4576" y="119078"/>
                  </a:lnTo>
                  <a:lnTo>
                    <a:pt x="2211" y="109485"/>
                  </a:lnTo>
                  <a:lnTo>
                    <a:pt x="620" y="98739"/>
                  </a:lnTo>
                  <a:lnTo>
                    <a:pt x="0" y="87511"/>
                  </a:lnTo>
                  <a:lnTo>
                    <a:pt x="367" y="76213"/>
                  </a:lnTo>
                  <a:lnTo>
                    <a:pt x="1748" y="65180"/>
                  </a:lnTo>
                  <a:lnTo>
                    <a:pt x="4271" y="54768"/>
                  </a:lnTo>
                  <a:lnTo>
                    <a:pt x="7898" y="45104"/>
                  </a:lnTo>
                  <a:lnTo>
                    <a:pt x="12621" y="36291"/>
                  </a:lnTo>
                  <a:lnTo>
                    <a:pt x="18539" y="28509"/>
                  </a:lnTo>
                  <a:lnTo>
                    <a:pt x="25581" y="21757"/>
                  </a:lnTo>
                  <a:lnTo>
                    <a:pt x="33103" y="16034"/>
                  </a:lnTo>
                  <a:lnTo>
                    <a:pt x="40717" y="10868"/>
                  </a:lnTo>
                  <a:lnTo>
                    <a:pt x="49091" y="5801"/>
                  </a:lnTo>
                  <a:lnTo>
                    <a:pt x="59539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80145" y="44114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67" y="81186"/>
                  </a:lnTo>
                  <a:lnTo>
                    <a:pt x="7865" y="97462"/>
                  </a:lnTo>
                  <a:lnTo>
                    <a:pt x="8676" y="114134"/>
                  </a:lnTo>
                  <a:lnTo>
                    <a:pt x="9255" y="131085"/>
                  </a:lnTo>
                  <a:lnTo>
                    <a:pt x="9661" y="148227"/>
                  </a:lnTo>
                  <a:lnTo>
                    <a:pt x="9941" y="165502"/>
                  </a:lnTo>
                  <a:lnTo>
                    <a:pt x="10136" y="182862"/>
                  </a:lnTo>
                  <a:lnTo>
                    <a:pt x="10439" y="200113"/>
                  </a:lnTo>
                  <a:lnTo>
                    <a:pt x="11175" y="216929"/>
                  </a:lnTo>
                  <a:lnTo>
                    <a:pt x="12483" y="233169"/>
                  </a:lnTo>
                  <a:lnTo>
                    <a:pt x="14175" y="248854"/>
                  </a:lnTo>
                  <a:lnTo>
                    <a:pt x="15850" y="264081"/>
                  </a:lnTo>
                  <a:lnTo>
                    <a:pt x="17270" y="278937"/>
                  </a:lnTo>
                  <a:lnTo>
                    <a:pt x="18378" y="292913"/>
                  </a:lnTo>
                  <a:lnTo>
                    <a:pt x="19315" y="306275"/>
                  </a:lnTo>
                  <a:lnTo>
                    <a:pt x="20161" y="32019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06445" y="4548311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42114"/>
                  </a:moveTo>
                  <a:lnTo>
                    <a:pt x="151926" y="36313"/>
                  </a:lnTo>
                  <a:lnTo>
                    <a:pt x="145081" y="31389"/>
                  </a:lnTo>
                  <a:lnTo>
                    <a:pt x="136694" y="26886"/>
                  </a:lnTo>
                  <a:lnTo>
                    <a:pt x="127066" y="22665"/>
                  </a:lnTo>
                  <a:lnTo>
                    <a:pt x="116752" y="18652"/>
                  </a:lnTo>
                  <a:lnTo>
                    <a:pt x="106135" y="14795"/>
                  </a:lnTo>
                  <a:lnTo>
                    <a:pt x="95092" y="11216"/>
                  </a:lnTo>
                  <a:lnTo>
                    <a:pt x="83095" y="8188"/>
                  </a:lnTo>
                  <a:lnTo>
                    <a:pt x="69934" y="5819"/>
                  </a:lnTo>
                  <a:lnTo>
                    <a:pt x="56253" y="4056"/>
                  </a:lnTo>
                  <a:lnTo>
                    <a:pt x="41930" y="2598"/>
                  </a:lnTo>
                  <a:lnTo>
                    <a:pt x="24587" y="13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09439" y="4596345"/>
              <a:ext cx="165305" cy="194122"/>
            </a:xfrm>
            <a:custGeom>
              <a:avLst/>
              <a:gdLst/>
              <a:ahLst/>
              <a:cxnLst/>
              <a:rect l="0" t="0" r="0" b="0"/>
              <a:pathLst>
                <a:path w="165305" h="194122">
                  <a:moveTo>
                    <a:pt x="112861" y="4608"/>
                  </a:moveTo>
                  <a:lnTo>
                    <a:pt x="103992" y="1808"/>
                  </a:lnTo>
                  <a:lnTo>
                    <a:pt x="95006" y="306"/>
                  </a:lnTo>
                  <a:lnTo>
                    <a:pt x="85015" y="0"/>
                  </a:lnTo>
                  <a:lnTo>
                    <a:pt x="74207" y="679"/>
                  </a:lnTo>
                  <a:lnTo>
                    <a:pt x="63044" y="2147"/>
                  </a:lnTo>
                  <a:lnTo>
                    <a:pt x="51844" y="4225"/>
                  </a:lnTo>
                  <a:lnTo>
                    <a:pt x="40904" y="7080"/>
                  </a:lnTo>
                  <a:lnTo>
                    <a:pt x="30568" y="11200"/>
                  </a:lnTo>
                  <a:lnTo>
                    <a:pt x="20969" y="16749"/>
                  </a:lnTo>
                  <a:lnTo>
                    <a:pt x="12544" y="23592"/>
                  </a:lnTo>
                  <a:lnTo>
                    <a:pt x="6088" y="31482"/>
                  </a:lnTo>
                  <a:lnTo>
                    <a:pt x="1868" y="40151"/>
                  </a:lnTo>
                  <a:lnTo>
                    <a:pt x="0" y="49055"/>
                  </a:lnTo>
                  <a:lnTo>
                    <a:pt x="708" y="57413"/>
                  </a:lnTo>
                  <a:lnTo>
                    <a:pt x="3851" y="64831"/>
                  </a:lnTo>
                  <a:lnTo>
                    <a:pt x="9027" y="70961"/>
                  </a:lnTo>
                  <a:lnTo>
                    <a:pt x="15773" y="75330"/>
                  </a:lnTo>
                  <a:lnTo>
                    <a:pt x="23678" y="77863"/>
                  </a:lnTo>
                  <a:lnTo>
                    <a:pt x="32574" y="78956"/>
                  </a:lnTo>
                  <a:lnTo>
                    <a:pt x="42522" y="79249"/>
                  </a:lnTo>
                  <a:lnTo>
                    <a:pt x="53466" y="79201"/>
                  </a:lnTo>
                  <a:lnTo>
                    <a:pt x="65086" y="79208"/>
                  </a:lnTo>
                  <a:lnTo>
                    <a:pt x="76886" y="79680"/>
                  </a:lnTo>
                  <a:lnTo>
                    <a:pt x="88564" y="80792"/>
                  </a:lnTo>
                  <a:lnTo>
                    <a:pt x="100016" y="82847"/>
                  </a:lnTo>
                  <a:lnTo>
                    <a:pt x="111239" y="86354"/>
                  </a:lnTo>
                  <a:lnTo>
                    <a:pt x="122261" y="91456"/>
                  </a:lnTo>
                  <a:lnTo>
                    <a:pt x="132798" y="97983"/>
                  </a:lnTo>
                  <a:lnTo>
                    <a:pt x="142276" y="105651"/>
                  </a:lnTo>
                  <a:lnTo>
                    <a:pt x="150457" y="114177"/>
                  </a:lnTo>
                  <a:lnTo>
                    <a:pt x="157104" y="123323"/>
                  </a:lnTo>
                  <a:lnTo>
                    <a:pt x="161820" y="132907"/>
                  </a:lnTo>
                  <a:lnTo>
                    <a:pt x="164573" y="142785"/>
                  </a:lnTo>
                  <a:lnTo>
                    <a:pt x="165304" y="152535"/>
                  </a:lnTo>
                  <a:lnTo>
                    <a:pt x="163757" y="161475"/>
                  </a:lnTo>
                  <a:lnTo>
                    <a:pt x="160023" y="169297"/>
                  </a:lnTo>
                  <a:lnTo>
                    <a:pt x="154718" y="175890"/>
                  </a:lnTo>
                  <a:lnTo>
                    <a:pt x="148179" y="181809"/>
                  </a:lnTo>
                  <a:lnTo>
                    <a:pt x="138717" y="187570"/>
                  </a:lnTo>
                  <a:lnTo>
                    <a:pt x="123390" y="194121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95751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95751" y="4600953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34" y="11668"/>
                  </a:lnTo>
                  <a:lnTo>
                    <a:pt x="1415" y="22157"/>
                  </a:lnTo>
                  <a:lnTo>
                    <a:pt x="4008" y="32454"/>
                  </a:lnTo>
                  <a:lnTo>
                    <a:pt x="7727" y="42583"/>
                  </a:lnTo>
                  <a:lnTo>
                    <a:pt x="12359" y="52278"/>
                  </a:lnTo>
                  <a:lnTo>
                    <a:pt x="17688" y="61410"/>
                  </a:lnTo>
                  <a:lnTo>
                    <a:pt x="23414" y="69896"/>
                  </a:lnTo>
                  <a:lnTo>
                    <a:pt x="29832" y="78564"/>
                  </a:lnTo>
                  <a:lnTo>
                    <a:pt x="38619" y="89292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2E10D8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26383" y="263212"/>
            <a:ext cx="3516519" cy="726467"/>
            <a:chOff x="326383" y="263212"/>
            <a:chExt cx="3516519" cy="726467"/>
          </a:xfrm>
        </p:grpSpPr>
        <p:sp>
          <p:nvSpPr>
            <p:cNvPr id="2" name="Freeform 1"/>
            <p:cNvSpPr/>
            <p:nvPr/>
          </p:nvSpPr>
          <p:spPr>
            <a:xfrm>
              <a:off x="518609" y="400082"/>
              <a:ext cx="39402" cy="410613"/>
            </a:xfrm>
            <a:custGeom>
              <a:avLst/>
              <a:gdLst/>
              <a:ahLst/>
              <a:cxnLst/>
              <a:rect l="0" t="0" r="0" b="0"/>
              <a:pathLst>
                <a:path w="39402" h="410613">
                  <a:moveTo>
                    <a:pt x="7815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48"/>
                  </a:lnTo>
                  <a:lnTo>
                    <a:pt x="1890" y="87809"/>
                  </a:lnTo>
                  <a:lnTo>
                    <a:pt x="3254" y="104197"/>
                  </a:lnTo>
                  <a:lnTo>
                    <a:pt x="4468" y="120945"/>
                  </a:lnTo>
                  <a:lnTo>
                    <a:pt x="5602" y="137612"/>
                  </a:lnTo>
                  <a:lnTo>
                    <a:pt x="6971" y="153502"/>
                  </a:lnTo>
                  <a:lnTo>
                    <a:pt x="8738" y="168313"/>
                  </a:lnTo>
                  <a:lnTo>
                    <a:pt x="10756" y="182565"/>
                  </a:lnTo>
                  <a:lnTo>
                    <a:pt x="12657" y="197356"/>
                  </a:lnTo>
                  <a:lnTo>
                    <a:pt x="14238" y="213273"/>
                  </a:lnTo>
                  <a:lnTo>
                    <a:pt x="15621" y="230239"/>
                  </a:lnTo>
                  <a:lnTo>
                    <a:pt x="17157" y="247786"/>
                  </a:lnTo>
                  <a:lnTo>
                    <a:pt x="19038" y="265554"/>
                  </a:lnTo>
                  <a:lnTo>
                    <a:pt x="21131" y="283197"/>
                  </a:lnTo>
                  <a:lnTo>
                    <a:pt x="23083" y="300336"/>
                  </a:lnTo>
                  <a:lnTo>
                    <a:pt x="24698" y="316815"/>
                  </a:lnTo>
                  <a:lnTo>
                    <a:pt x="26104" y="332505"/>
                  </a:lnTo>
                  <a:lnTo>
                    <a:pt x="27655" y="347209"/>
                  </a:lnTo>
                  <a:lnTo>
                    <a:pt x="29546" y="360905"/>
                  </a:lnTo>
                  <a:lnTo>
                    <a:pt x="31656" y="373281"/>
                  </a:lnTo>
                  <a:lnTo>
                    <a:pt x="33840" y="384863"/>
                  </a:lnTo>
                  <a:lnTo>
                    <a:pt x="36294" y="396670"/>
                  </a:lnTo>
                  <a:lnTo>
                    <a:pt x="39401" y="4106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357968"/>
              <a:ext cx="473783" cy="73701"/>
            </a:xfrm>
            <a:custGeom>
              <a:avLst/>
              <a:gdLst/>
              <a:ahLst/>
              <a:cxnLst/>
              <a:rect l="0" t="0" r="0" b="0"/>
              <a:pathLst>
                <a:path w="473783" h="73701">
                  <a:moveTo>
                    <a:pt x="473782" y="0"/>
                  </a:moveTo>
                  <a:lnTo>
                    <a:pt x="464847" y="2934"/>
                  </a:lnTo>
                  <a:lnTo>
                    <a:pt x="455220" y="5716"/>
                  </a:lnTo>
                  <a:lnTo>
                    <a:pt x="443928" y="8616"/>
                  </a:lnTo>
                  <a:lnTo>
                    <a:pt x="431088" y="11656"/>
                  </a:lnTo>
                  <a:lnTo>
                    <a:pt x="416960" y="14821"/>
                  </a:lnTo>
                  <a:lnTo>
                    <a:pt x="401835" y="18085"/>
                  </a:lnTo>
                  <a:lnTo>
                    <a:pt x="385973" y="21423"/>
                  </a:lnTo>
                  <a:lnTo>
                    <a:pt x="369585" y="24815"/>
                  </a:lnTo>
                  <a:lnTo>
                    <a:pt x="352828" y="28239"/>
                  </a:lnTo>
                  <a:lnTo>
                    <a:pt x="335816" y="31521"/>
                  </a:lnTo>
                  <a:lnTo>
                    <a:pt x="318630" y="34345"/>
                  </a:lnTo>
                  <a:lnTo>
                    <a:pt x="301321" y="36581"/>
                  </a:lnTo>
                  <a:lnTo>
                    <a:pt x="283763" y="38421"/>
                  </a:lnTo>
                  <a:lnTo>
                    <a:pt x="265676" y="40271"/>
                  </a:lnTo>
                  <a:lnTo>
                    <a:pt x="246949" y="42366"/>
                  </a:lnTo>
                  <a:lnTo>
                    <a:pt x="227624" y="44605"/>
                  </a:lnTo>
                  <a:lnTo>
                    <a:pt x="207813" y="46655"/>
                  </a:lnTo>
                  <a:lnTo>
                    <a:pt x="187645" y="48335"/>
                  </a:lnTo>
                  <a:lnTo>
                    <a:pt x="167712" y="49785"/>
                  </a:lnTo>
                  <a:lnTo>
                    <a:pt x="149015" y="51366"/>
                  </a:lnTo>
                  <a:lnTo>
                    <a:pt x="131990" y="53277"/>
                  </a:lnTo>
                  <a:lnTo>
                    <a:pt x="116255" y="55390"/>
                  </a:lnTo>
                  <a:lnTo>
                    <a:pt x="100919" y="57356"/>
                  </a:lnTo>
                  <a:lnTo>
                    <a:pt x="85423" y="58979"/>
                  </a:lnTo>
                  <a:lnTo>
                    <a:pt x="69932" y="60423"/>
                  </a:lnTo>
                  <a:lnTo>
                    <a:pt x="53436" y="62367"/>
                  </a:lnTo>
                  <a:lnTo>
                    <a:pt x="32239" y="6609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8905" y="577975"/>
              <a:ext cx="151790" cy="201134"/>
            </a:xfrm>
            <a:custGeom>
              <a:avLst/>
              <a:gdLst/>
              <a:ahLst/>
              <a:cxnLst/>
              <a:rect l="0" t="0" r="0" b="0"/>
              <a:pathLst>
                <a:path w="151790" h="201134">
                  <a:moveTo>
                    <a:pt x="4390" y="74791"/>
                  </a:moveTo>
                  <a:lnTo>
                    <a:pt x="13191" y="77591"/>
                  </a:lnTo>
                  <a:lnTo>
                    <a:pt x="21538" y="79093"/>
                  </a:lnTo>
                  <a:lnTo>
                    <a:pt x="30241" y="79404"/>
                  </a:lnTo>
                  <a:lnTo>
                    <a:pt x="39535" y="78898"/>
                  </a:lnTo>
                  <a:lnTo>
                    <a:pt x="49678" y="78078"/>
                  </a:lnTo>
                  <a:lnTo>
                    <a:pt x="60714" y="77253"/>
                  </a:lnTo>
                  <a:lnTo>
                    <a:pt x="72208" y="76224"/>
                  </a:lnTo>
                  <a:lnTo>
                    <a:pt x="83382" y="74401"/>
                  </a:lnTo>
                  <a:lnTo>
                    <a:pt x="93813" y="71504"/>
                  </a:lnTo>
                  <a:lnTo>
                    <a:pt x="103272" y="67405"/>
                  </a:lnTo>
                  <a:lnTo>
                    <a:pt x="111553" y="61972"/>
                  </a:lnTo>
                  <a:lnTo>
                    <a:pt x="118662" y="55279"/>
                  </a:lnTo>
                  <a:lnTo>
                    <a:pt x="124283" y="47700"/>
                  </a:lnTo>
                  <a:lnTo>
                    <a:pt x="127711" y="39782"/>
                  </a:lnTo>
                  <a:lnTo>
                    <a:pt x="128754" y="31874"/>
                  </a:lnTo>
                  <a:lnTo>
                    <a:pt x="127506" y="24280"/>
                  </a:lnTo>
                  <a:lnTo>
                    <a:pt x="124086" y="17333"/>
                  </a:lnTo>
                  <a:lnTo>
                    <a:pt x="118777" y="11155"/>
                  </a:lnTo>
                  <a:lnTo>
                    <a:pt x="111638" y="6007"/>
                  </a:lnTo>
                  <a:lnTo>
                    <a:pt x="102428" y="2371"/>
                  </a:lnTo>
                  <a:lnTo>
                    <a:pt x="91212" y="375"/>
                  </a:lnTo>
                  <a:lnTo>
                    <a:pt x="78785" y="0"/>
                  </a:lnTo>
                  <a:lnTo>
                    <a:pt x="66446" y="1260"/>
                  </a:lnTo>
                  <a:lnTo>
                    <a:pt x="54931" y="3995"/>
                  </a:lnTo>
                  <a:lnTo>
                    <a:pt x="44423" y="7932"/>
                  </a:lnTo>
                  <a:lnTo>
                    <a:pt x="34831" y="12782"/>
                  </a:lnTo>
                  <a:lnTo>
                    <a:pt x="25982" y="18312"/>
                  </a:lnTo>
                  <a:lnTo>
                    <a:pt x="18023" y="24821"/>
                  </a:lnTo>
                  <a:lnTo>
                    <a:pt x="11413" y="33085"/>
                  </a:lnTo>
                  <a:lnTo>
                    <a:pt x="6298" y="43385"/>
                  </a:lnTo>
                  <a:lnTo>
                    <a:pt x="2692" y="55389"/>
                  </a:lnTo>
                  <a:lnTo>
                    <a:pt x="636" y="68435"/>
                  </a:lnTo>
                  <a:lnTo>
                    <a:pt x="0" y="82021"/>
                  </a:lnTo>
                  <a:lnTo>
                    <a:pt x="691" y="95700"/>
                  </a:lnTo>
                  <a:lnTo>
                    <a:pt x="2741" y="109024"/>
                  </a:lnTo>
                  <a:lnTo>
                    <a:pt x="6043" y="121788"/>
                  </a:lnTo>
                  <a:lnTo>
                    <a:pt x="10377" y="133832"/>
                  </a:lnTo>
                  <a:lnTo>
                    <a:pt x="15502" y="144934"/>
                  </a:lnTo>
                  <a:lnTo>
                    <a:pt x="21211" y="155068"/>
                  </a:lnTo>
                  <a:lnTo>
                    <a:pt x="27502" y="164198"/>
                  </a:lnTo>
                  <a:lnTo>
                    <a:pt x="34555" y="172193"/>
                  </a:lnTo>
                  <a:lnTo>
                    <a:pt x="42417" y="179087"/>
                  </a:lnTo>
                  <a:lnTo>
                    <a:pt x="51154" y="184889"/>
                  </a:lnTo>
                  <a:lnTo>
                    <a:pt x="60930" y="189496"/>
                  </a:lnTo>
                  <a:lnTo>
                    <a:pt x="71728" y="192967"/>
                  </a:lnTo>
                  <a:lnTo>
                    <a:pt x="83364" y="195491"/>
                  </a:lnTo>
                  <a:lnTo>
                    <a:pt x="97034" y="197550"/>
                  </a:lnTo>
                  <a:lnTo>
                    <a:pt x="117292" y="199327"/>
                  </a:lnTo>
                  <a:lnTo>
                    <a:pt x="151789" y="2011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558010"/>
              <a:ext cx="147400" cy="233674"/>
            </a:xfrm>
            <a:custGeom>
              <a:avLst/>
              <a:gdLst/>
              <a:ahLst/>
              <a:cxnLst/>
              <a:rect l="0" t="0" r="0" b="0"/>
              <a:pathLst>
                <a:path w="147400" h="233674">
                  <a:moveTo>
                    <a:pt x="0" y="136870"/>
                  </a:moveTo>
                  <a:lnTo>
                    <a:pt x="2934" y="145672"/>
                  </a:lnTo>
                  <a:lnTo>
                    <a:pt x="5716" y="154018"/>
                  </a:lnTo>
                  <a:lnTo>
                    <a:pt x="8616" y="162722"/>
                  </a:lnTo>
                  <a:lnTo>
                    <a:pt x="11656" y="172015"/>
                  </a:lnTo>
                  <a:lnTo>
                    <a:pt x="14821" y="182159"/>
                  </a:lnTo>
                  <a:lnTo>
                    <a:pt x="18090" y="193195"/>
                  </a:lnTo>
                  <a:lnTo>
                    <a:pt x="21601" y="204689"/>
                  </a:lnTo>
                  <a:lnTo>
                    <a:pt x="25640" y="215862"/>
                  </a:lnTo>
                  <a:lnTo>
                    <a:pt x="30302" y="226223"/>
                  </a:lnTo>
                  <a:lnTo>
                    <a:pt x="34819" y="233055"/>
                  </a:lnTo>
                  <a:lnTo>
                    <a:pt x="37705" y="233673"/>
                  </a:lnTo>
                  <a:lnTo>
                    <a:pt x="38477" y="230006"/>
                  </a:lnTo>
                  <a:lnTo>
                    <a:pt x="37643" y="223777"/>
                  </a:lnTo>
                  <a:lnTo>
                    <a:pt x="35782" y="215986"/>
                  </a:lnTo>
                  <a:lnTo>
                    <a:pt x="33294" y="207216"/>
                  </a:lnTo>
                  <a:lnTo>
                    <a:pt x="30426" y="197660"/>
                  </a:lnTo>
                  <a:lnTo>
                    <a:pt x="27323" y="187232"/>
                  </a:lnTo>
                  <a:lnTo>
                    <a:pt x="24079" y="175942"/>
                  </a:lnTo>
                  <a:lnTo>
                    <a:pt x="20912" y="163913"/>
                  </a:lnTo>
                  <a:lnTo>
                    <a:pt x="18161" y="151302"/>
                  </a:lnTo>
                  <a:lnTo>
                    <a:pt x="15986" y="138269"/>
                  </a:lnTo>
                  <a:lnTo>
                    <a:pt x="14695" y="125262"/>
                  </a:lnTo>
                  <a:lnTo>
                    <a:pt x="14810" y="112989"/>
                  </a:lnTo>
                  <a:lnTo>
                    <a:pt x="16488" y="101779"/>
                  </a:lnTo>
                  <a:lnTo>
                    <a:pt x="19735" y="91779"/>
                  </a:lnTo>
                  <a:lnTo>
                    <a:pt x="24580" y="83126"/>
                  </a:lnTo>
                  <a:lnTo>
                    <a:pt x="30876" y="75750"/>
                  </a:lnTo>
                  <a:lnTo>
                    <a:pt x="38356" y="69439"/>
                  </a:lnTo>
                  <a:lnTo>
                    <a:pt x="46739" y="63949"/>
                  </a:lnTo>
                  <a:lnTo>
                    <a:pt x="55780" y="59060"/>
                  </a:lnTo>
                  <a:lnTo>
                    <a:pt x="65290" y="54433"/>
                  </a:lnTo>
                  <a:lnTo>
                    <a:pt x="75125" y="49633"/>
                  </a:lnTo>
                  <a:lnTo>
                    <a:pt x="85181" y="44434"/>
                  </a:lnTo>
                  <a:lnTo>
                    <a:pt x="95221" y="38806"/>
                  </a:lnTo>
                  <a:lnTo>
                    <a:pt x="104889" y="32803"/>
                  </a:lnTo>
                  <a:lnTo>
                    <a:pt x="114013" y="26514"/>
                  </a:lnTo>
                  <a:lnTo>
                    <a:pt x="122303" y="20320"/>
                  </a:lnTo>
                  <a:lnTo>
                    <a:pt x="130076" y="14271"/>
                  </a:lnTo>
                  <a:lnTo>
                    <a:pt x="138015" y="783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431668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79" y="83251"/>
                  </a:lnTo>
                  <a:lnTo>
                    <a:pt x="3904" y="100834"/>
                  </a:lnTo>
                  <a:lnTo>
                    <a:pt x="6201" y="117858"/>
                  </a:lnTo>
                  <a:lnTo>
                    <a:pt x="8852" y="133714"/>
                  </a:lnTo>
                  <a:lnTo>
                    <a:pt x="11598" y="148644"/>
                  </a:lnTo>
                  <a:lnTo>
                    <a:pt x="14054" y="163430"/>
                  </a:lnTo>
                  <a:lnTo>
                    <a:pt x="16039" y="178557"/>
                  </a:lnTo>
                  <a:lnTo>
                    <a:pt x="17710" y="193855"/>
                  </a:lnTo>
                  <a:lnTo>
                    <a:pt x="19446" y="208687"/>
                  </a:lnTo>
                  <a:lnTo>
                    <a:pt x="21463" y="222713"/>
                  </a:lnTo>
                  <a:lnTo>
                    <a:pt x="23651" y="236065"/>
                  </a:lnTo>
                  <a:lnTo>
                    <a:pt x="25666" y="249172"/>
                  </a:lnTo>
                  <a:lnTo>
                    <a:pt x="27324" y="262321"/>
                  </a:lnTo>
                  <a:lnTo>
                    <a:pt x="28759" y="275626"/>
                  </a:lnTo>
                  <a:lnTo>
                    <a:pt x="30329" y="289105"/>
                  </a:lnTo>
                  <a:lnTo>
                    <a:pt x="32233" y="302717"/>
                  </a:lnTo>
                  <a:lnTo>
                    <a:pt x="34351" y="315823"/>
                  </a:lnTo>
                  <a:lnTo>
                    <a:pt x="36542" y="328489"/>
                  </a:lnTo>
                  <a:lnTo>
                    <a:pt x="39001" y="34182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55801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8768" y="10461"/>
                  </a:lnTo>
                  <a:lnTo>
                    <a:pt x="186999" y="9821"/>
                  </a:lnTo>
                  <a:lnTo>
                    <a:pt x="174109" y="8529"/>
                  </a:lnTo>
                  <a:lnTo>
                    <a:pt x="160261" y="6842"/>
                  </a:lnTo>
                  <a:lnTo>
                    <a:pt x="145932" y="5174"/>
                  </a:lnTo>
                  <a:lnTo>
                    <a:pt x="131463" y="3761"/>
                  </a:lnTo>
                  <a:lnTo>
                    <a:pt x="117013" y="2663"/>
                  </a:lnTo>
                  <a:lnTo>
                    <a:pt x="102637" y="1852"/>
                  </a:lnTo>
                  <a:lnTo>
                    <a:pt x="88347" y="1273"/>
                  </a:lnTo>
                  <a:lnTo>
                    <a:pt x="74160" y="866"/>
                  </a:lnTo>
                  <a:lnTo>
                    <a:pt x="58403" y="542"/>
                  </a:lnTo>
                  <a:lnTo>
                    <a:pt x="36339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5533" y="64223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7" y="43069"/>
                  </a:lnTo>
                  <a:lnTo>
                    <a:pt x="7970" y="57924"/>
                  </a:lnTo>
                  <a:lnTo>
                    <a:pt x="9467" y="72453"/>
                  </a:lnTo>
                  <a:lnTo>
                    <a:pt x="11313" y="86253"/>
                  </a:lnTo>
                  <a:lnTo>
                    <a:pt x="13389" y="98815"/>
                  </a:lnTo>
                  <a:lnTo>
                    <a:pt x="15546" y="110601"/>
                  </a:lnTo>
                  <a:lnTo>
                    <a:pt x="17975" y="122639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95005" y="46325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94448" y="617783"/>
              <a:ext cx="163770" cy="158023"/>
            </a:xfrm>
            <a:custGeom>
              <a:avLst/>
              <a:gdLst/>
              <a:ahLst/>
              <a:cxnLst/>
              <a:rect l="0" t="0" r="0" b="0"/>
              <a:pathLst>
                <a:path w="163770" h="158023">
                  <a:moveTo>
                    <a:pt x="90070" y="45512"/>
                  </a:moveTo>
                  <a:lnTo>
                    <a:pt x="92802" y="36778"/>
                  </a:lnTo>
                  <a:lnTo>
                    <a:pt x="93664" y="29071"/>
                  </a:lnTo>
                  <a:lnTo>
                    <a:pt x="92665" y="21678"/>
                  </a:lnTo>
                  <a:lnTo>
                    <a:pt x="89780" y="14763"/>
                  </a:lnTo>
                  <a:lnTo>
                    <a:pt x="84699" y="8881"/>
                  </a:lnTo>
                  <a:lnTo>
                    <a:pt x="77466" y="4271"/>
                  </a:lnTo>
                  <a:lnTo>
                    <a:pt x="68728" y="1177"/>
                  </a:lnTo>
                  <a:lnTo>
                    <a:pt x="59502" y="0"/>
                  </a:lnTo>
                  <a:lnTo>
                    <a:pt x="50423" y="777"/>
                  </a:lnTo>
                  <a:lnTo>
                    <a:pt x="41893" y="3570"/>
                  </a:lnTo>
                  <a:lnTo>
                    <a:pt x="34245" y="8635"/>
                  </a:lnTo>
                  <a:lnTo>
                    <a:pt x="27551" y="15889"/>
                  </a:lnTo>
                  <a:lnTo>
                    <a:pt x="21700" y="24825"/>
                  </a:lnTo>
                  <a:lnTo>
                    <a:pt x="16521" y="34723"/>
                  </a:lnTo>
                  <a:lnTo>
                    <a:pt x="11848" y="45083"/>
                  </a:lnTo>
                  <a:lnTo>
                    <a:pt x="7707" y="55799"/>
                  </a:lnTo>
                  <a:lnTo>
                    <a:pt x="4296" y="67051"/>
                  </a:lnTo>
                  <a:lnTo>
                    <a:pt x="1676" y="78911"/>
                  </a:lnTo>
                  <a:lnTo>
                    <a:pt x="85" y="91163"/>
                  </a:lnTo>
                  <a:lnTo>
                    <a:pt x="0" y="103395"/>
                  </a:lnTo>
                  <a:lnTo>
                    <a:pt x="1544" y="115359"/>
                  </a:lnTo>
                  <a:lnTo>
                    <a:pt x="4700" y="126663"/>
                  </a:lnTo>
                  <a:lnTo>
                    <a:pt x="9485" y="136724"/>
                  </a:lnTo>
                  <a:lnTo>
                    <a:pt x="15741" y="145324"/>
                  </a:lnTo>
                  <a:lnTo>
                    <a:pt x="23194" y="152098"/>
                  </a:lnTo>
                  <a:lnTo>
                    <a:pt x="31559" y="156374"/>
                  </a:lnTo>
                  <a:lnTo>
                    <a:pt x="40584" y="158022"/>
                  </a:lnTo>
                  <a:lnTo>
                    <a:pt x="49913" y="157197"/>
                  </a:lnTo>
                  <a:lnTo>
                    <a:pt x="59095" y="154068"/>
                  </a:lnTo>
                  <a:lnTo>
                    <a:pt x="67893" y="148968"/>
                  </a:lnTo>
                  <a:lnTo>
                    <a:pt x="76105" y="142310"/>
                  </a:lnTo>
                  <a:lnTo>
                    <a:pt x="83475" y="134487"/>
                  </a:lnTo>
                  <a:lnTo>
                    <a:pt x="89947" y="125821"/>
                  </a:lnTo>
                  <a:lnTo>
                    <a:pt x="95463" y="116394"/>
                  </a:lnTo>
                  <a:lnTo>
                    <a:pt x="99877" y="106083"/>
                  </a:lnTo>
                  <a:lnTo>
                    <a:pt x="103230" y="94983"/>
                  </a:lnTo>
                  <a:lnTo>
                    <a:pt x="106022" y="86655"/>
                  </a:lnTo>
                  <a:lnTo>
                    <a:pt x="108746" y="85097"/>
                  </a:lnTo>
                  <a:lnTo>
                    <a:pt x="111353" y="88436"/>
                  </a:lnTo>
                  <a:lnTo>
                    <a:pt x="114139" y="94500"/>
                  </a:lnTo>
                  <a:lnTo>
                    <a:pt x="117531" y="101775"/>
                  </a:lnTo>
                  <a:lnTo>
                    <a:pt x="121694" y="109433"/>
                  </a:lnTo>
                  <a:lnTo>
                    <a:pt x="126661" y="116809"/>
                  </a:lnTo>
                  <a:lnTo>
                    <a:pt x="133148" y="123905"/>
                  </a:lnTo>
                  <a:lnTo>
                    <a:pt x="143961" y="131332"/>
                  </a:lnTo>
                  <a:lnTo>
                    <a:pt x="163769" y="1402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00331" y="584386"/>
              <a:ext cx="105286" cy="150640"/>
            </a:xfrm>
            <a:custGeom>
              <a:avLst/>
              <a:gdLst/>
              <a:ahLst/>
              <a:cxnLst/>
              <a:rect l="0" t="0" r="0" b="0"/>
              <a:pathLst>
                <a:path w="105286" h="150640">
                  <a:moveTo>
                    <a:pt x="0" y="68380"/>
                  </a:moveTo>
                  <a:lnTo>
                    <a:pt x="67" y="80115"/>
                  </a:lnTo>
                  <a:lnTo>
                    <a:pt x="707" y="91244"/>
                  </a:lnTo>
                  <a:lnTo>
                    <a:pt x="2004" y="102838"/>
                  </a:lnTo>
                  <a:lnTo>
                    <a:pt x="3864" y="114826"/>
                  </a:lnTo>
                  <a:lnTo>
                    <a:pt x="6180" y="126838"/>
                  </a:lnTo>
                  <a:lnTo>
                    <a:pt x="8851" y="138572"/>
                  </a:lnTo>
                  <a:lnTo>
                    <a:pt x="11929" y="147545"/>
                  </a:lnTo>
                  <a:lnTo>
                    <a:pt x="14838" y="150639"/>
                  </a:lnTo>
                  <a:lnTo>
                    <a:pt x="16434" y="148732"/>
                  </a:lnTo>
                  <a:lnTo>
                    <a:pt x="16614" y="143529"/>
                  </a:lnTo>
                  <a:lnTo>
                    <a:pt x="15670" y="136299"/>
                  </a:lnTo>
                  <a:lnTo>
                    <a:pt x="13917" y="127834"/>
                  </a:lnTo>
                  <a:lnTo>
                    <a:pt x="11604" y="118608"/>
                  </a:lnTo>
                  <a:lnTo>
                    <a:pt x="9071" y="108744"/>
                  </a:lnTo>
                  <a:lnTo>
                    <a:pt x="6750" y="98108"/>
                  </a:lnTo>
                  <a:lnTo>
                    <a:pt x="4861" y="86683"/>
                  </a:lnTo>
                  <a:lnTo>
                    <a:pt x="3593" y="74732"/>
                  </a:lnTo>
                  <a:lnTo>
                    <a:pt x="3191" y="62707"/>
                  </a:lnTo>
                  <a:lnTo>
                    <a:pt x="3708" y="50886"/>
                  </a:lnTo>
                  <a:lnTo>
                    <a:pt x="5361" y="39676"/>
                  </a:lnTo>
                  <a:lnTo>
                    <a:pt x="8597" y="29680"/>
                  </a:lnTo>
                  <a:lnTo>
                    <a:pt x="13521" y="21114"/>
                  </a:lnTo>
                  <a:lnTo>
                    <a:pt x="20099" y="14024"/>
                  </a:lnTo>
                  <a:lnTo>
                    <a:pt x="28333" y="8470"/>
                  </a:lnTo>
                  <a:lnTo>
                    <a:pt x="38049" y="4329"/>
                  </a:lnTo>
                  <a:lnTo>
                    <a:pt x="48739" y="1534"/>
                  </a:lnTo>
                  <a:lnTo>
                    <a:pt x="60918" y="0"/>
                  </a:lnTo>
                  <a:lnTo>
                    <a:pt x="77888" y="705"/>
                  </a:lnTo>
                  <a:lnTo>
                    <a:pt x="105285" y="52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58259" y="642238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26" y="23838"/>
                  </a:lnTo>
                  <a:lnTo>
                    <a:pt x="23185" y="30980"/>
                  </a:lnTo>
                  <a:lnTo>
                    <a:pt x="29744" y="38518"/>
                  </a:lnTo>
                  <a:lnTo>
                    <a:pt x="38600" y="48235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95088" y="610652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189513" y="0"/>
                  </a:moveTo>
                  <a:lnTo>
                    <a:pt x="183712" y="8802"/>
                  </a:lnTo>
                  <a:lnTo>
                    <a:pt x="178788" y="17148"/>
                  </a:lnTo>
                  <a:lnTo>
                    <a:pt x="174276" y="25852"/>
                  </a:lnTo>
                  <a:lnTo>
                    <a:pt x="169709" y="35145"/>
                  </a:lnTo>
                  <a:lnTo>
                    <a:pt x="164399" y="45289"/>
                  </a:lnTo>
                  <a:lnTo>
                    <a:pt x="158036" y="56339"/>
                  </a:lnTo>
                  <a:lnTo>
                    <a:pt x="150805" y="68351"/>
                  </a:lnTo>
                  <a:lnTo>
                    <a:pt x="143185" y="81470"/>
                  </a:lnTo>
                  <a:lnTo>
                    <a:pt x="135504" y="95661"/>
                  </a:lnTo>
                  <a:lnTo>
                    <a:pt x="127907" y="110596"/>
                  </a:lnTo>
                  <a:lnTo>
                    <a:pt x="120434" y="125766"/>
                  </a:lnTo>
                  <a:lnTo>
                    <a:pt x="113078" y="140853"/>
                  </a:lnTo>
                  <a:lnTo>
                    <a:pt x="105817" y="155574"/>
                  </a:lnTo>
                  <a:lnTo>
                    <a:pt x="98629" y="169613"/>
                  </a:lnTo>
                  <a:lnTo>
                    <a:pt x="91493" y="182873"/>
                  </a:lnTo>
                  <a:lnTo>
                    <a:pt x="84394" y="195592"/>
                  </a:lnTo>
                  <a:lnTo>
                    <a:pt x="77320" y="208214"/>
                  </a:lnTo>
                  <a:lnTo>
                    <a:pt x="70264" y="221004"/>
                  </a:lnTo>
                  <a:lnTo>
                    <a:pt x="63221" y="233884"/>
                  </a:lnTo>
                  <a:lnTo>
                    <a:pt x="56185" y="246539"/>
                  </a:lnTo>
                  <a:lnTo>
                    <a:pt x="49159" y="258795"/>
                  </a:lnTo>
                  <a:lnTo>
                    <a:pt x="42306" y="270636"/>
                  </a:lnTo>
                  <a:lnTo>
                    <a:pt x="35930" y="282120"/>
                  </a:lnTo>
                  <a:lnTo>
                    <a:pt x="30161" y="293331"/>
                  </a:lnTo>
                  <a:lnTo>
                    <a:pt x="24966" y="304504"/>
                  </a:lnTo>
                  <a:lnTo>
                    <a:pt x="20242" y="316004"/>
                  </a:lnTo>
                  <a:lnTo>
                    <a:pt x="15882" y="327989"/>
                  </a:lnTo>
                  <a:lnTo>
                    <a:pt x="11941" y="339847"/>
                  </a:lnTo>
                  <a:lnTo>
                    <a:pt x="8245" y="351465"/>
                  </a:lnTo>
                  <a:lnTo>
                    <a:pt x="4469" y="36386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33691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1" y="11803"/>
                  </a:lnTo>
                  <a:lnTo>
                    <a:pt x="5519" y="23572"/>
                  </a:lnTo>
                  <a:lnTo>
                    <a:pt x="3921" y="36471"/>
                  </a:lnTo>
                  <a:lnTo>
                    <a:pt x="2913" y="50665"/>
                  </a:lnTo>
                  <a:lnTo>
                    <a:pt x="2713" y="66290"/>
                  </a:lnTo>
                  <a:lnTo>
                    <a:pt x="3364" y="83261"/>
                  </a:lnTo>
                  <a:lnTo>
                    <a:pt x="4602" y="101189"/>
                  </a:lnTo>
                  <a:lnTo>
                    <a:pt x="5966" y="119510"/>
                  </a:lnTo>
                  <a:lnTo>
                    <a:pt x="7176" y="137858"/>
                  </a:lnTo>
                  <a:lnTo>
                    <a:pt x="8138" y="155921"/>
                  </a:lnTo>
                  <a:lnTo>
                    <a:pt x="8857" y="173355"/>
                  </a:lnTo>
                  <a:lnTo>
                    <a:pt x="9372" y="190040"/>
                  </a:lnTo>
                  <a:lnTo>
                    <a:pt x="9564" y="205870"/>
                  </a:lnTo>
                  <a:lnTo>
                    <a:pt x="9169" y="220670"/>
                  </a:lnTo>
                  <a:lnTo>
                    <a:pt x="8093" y="234435"/>
                  </a:lnTo>
                  <a:lnTo>
                    <a:pt x="6550" y="247057"/>
                  </a:lnTo>
                  <a:lnTo>
                    <a:pt x="4816" y="259574"/>
                  </a:lnTo>
                  <a:lnTo>
                    <a:pt x="2738" y="27420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47813" y="263212"/>
              <a:ext cx="347441" cy="147400"/>
            </a:xfrm>
            <a:custGeom>
              <a:avLst/>
              <a:gdLst/>
              <a:ahLst/>
              <a:cxnLst/>
              <a:rect l="0" t="0" r="0" b="0"/>
              <a:pathLst>
                <a:path w="347441" h="147400">
                  <a:moveTo>
                    <a:pt x="347440" y="0"/>
                  </a:moveTo>
                  <a:lnTo>
                    <a:pt x="338572" y="5867"/>
                  </a:lnTo>
                  <a:lnTo>
                    <a:pt x="329585" y="11432"/>
                  </a:lnTo>
                  <a:lnTo>
                    <a:pt x="319590" y="17227"/>
                  </a:lnTo>
                  <a:lnTo>
                    <a:pt x="308609" y="23134"/>
                  </a:lnTo>
                  <a:lnTo>
                    <a:pt x="296798" y="28816"/>
                  </a:lnTo>
                  <a:lnTo>
                    <a:pt x="284339" y="34095"/>
                  </a:lnTo>
                  <a:lnTo>
                    <a:pt x="271402" y="39119"/>
                  </a:lnTo>
                  <a:lnTo>
                    <a:pt x="258121" y="44253"/>
                  </a:lnTo>
                  <a:lnTo>
                    <a:pt x="244604" y="49703"/>
                  </a:lnTo>
                  <a:lnTo>
                    <a:pt x="231088" y="55347"/>
                  </a:lnTo>
                  <a:lnTo>
                    <a:pt x="217935" y="60836"/>
                  </a:lnTo>
                  <a:lnTo>
                    <a:pt x="205304" y="65978"/>
                  </a:lnTo>
                  <a:lnTo>
                    <a:pt x="193025" y="70906"/>
                  </a:lnTo>
                  <a:lnTo>
                    <a:pt x="180707" y="75975"/>
                  </a:lnTo>
                  <a:lnTo>
                    <a:pt x="168115" y="81381"/>
                  </a:lnTo>
                  <a:lnTo>
                    <a:pt x="155028" y="86995"/>
                  </a:lnTo>
                  <a:lnTo>
                    <a:pt x="141171" y="92463"/>
                  </a:lnTo>
                  <a:lnTo>
                    <a:pt x="126477" y="97592"/>
                  </a:lnTo>
                  <a:lnTo>
                    <a:pt x="111201" y="102511"/>
                  </a:lnTo>
                  <a:lnTo>
                    <a:pt x="95800" y="107573"/>
                  </a:lnTo>
                  <a:lnTo>
                    <a:pt x="80564" y="112975"/>
                  </a:lnTo>
                  <a:lnTo>
                    <a:pt x="65803" y="118636"/>
                  </a:lnTo>
                  <a:lnTo>
                    <a:pt x="50276" y="124947"/>
                  </a:lnTo>
                  <a:lnTo>
                    <a:pt x="30389" y="13358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26756" y="600124"/>
              <a:ext cx="368498" cy="105286"/>
            </a:xfrm>
            <a:custGeom>
              <a:avLst/>
              <a:gdLst/>
              <a:ahLst/>
              <a:cxnLst/>
              <a:rect l="0" t="0" r="0" b="0"/>
              <a:pathLst>
                <a:path w="368498" h="105286">
                  <a:moveTo>
                    <a:pt x="368497" y="0"/>
                  </a:moveTo>
                  <a:lnTo>
                    <a:pt x="353896" y="2934"/>
                  </a:lnTo>
                  <a:lnTo>
                    <a:pt x="340625" y="5716"/>
                  </a:lnTo>
                  <a:lnTo>
                    <a:pt x="327419" y="8620"/>
                  </a:lnTo>
                  <a:lnTo>
                    <a:pt x="313904" y="11833"/>
                  </a:lnTo>
                  <a:lnTo>
                    <a:pt x="299747" y="15646"/>
                  </a:lnTo>
                  <a:lnTo>
                    <a:pt x="284840" y="20159"/>
                  </a:lnTo>
                  <a:lnTo>
                    <a:pt x="269249" y="25150"/>
                  </a:lnTo>
                  <a:lnTo>
                    <a:pt x="253103" y="30189"/>
                  </a:lnTo>
                  <a:lnTo>
                    <a:pt x="236538" y="35025"/>
                  </a:lnTo>
                  <a:lnTo>
                    <a:pt x="219670" y="39746"/>
                  </a:lnTo>
                  <a:lnTo>
                    <a:pt x="202587" y="44675"/>
                  </a:lnTo>
                  <a:lnTo>
                    <a:pt x="185360" y="49986"/>
                  </a:lnTo>
                  <a:lnTo>
                    <a:pt x="168199" y="55536"/>
                  </a:lnTo>
                  <a:lnTo>
                    <a:pt x="151443" y="60963"/>
                  </a:lnTo>
                  <a:lnTo>
                    <a:pt x="135241" y="66058"/>
                  </a:lnTo>
                  <a:lnTo>
                    <a:pt x="119411" y="70785"/>
                  </a:lnTo>
                  <a:lnTo>
                    <a:pt x="103554" y="75187"/>
                  </a:lnTo>
                  <a:lnTo>
                    <a:pt x="87452" y="79332"/>
                  </a:lnTo>
                  <a:lnTo>
                    <a:pt x="71419" y="83326"/>
                  </a:lnTo>
                  <a:lnTo>
                    <a:pt x="54435" y="87806"/>
                  </a:lnTo>
                  <a:lnTo>
                    <a:pt x="32767" y="9428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6339" y="522066"/>
              <a:ext cx="156843" cy="141230"/>
            </a:xfrm>
            <a:custGeom>
              <a:avLst/>
              <a:gdLst/>
              <a:ahLst/>
              <a:cxnLst/>
              <a:rect l="0" t="0" r="0" b="0"/>
              <a:pathLst>
                <a:path w="156843" h="141230">
                  <a:moveTo>
                    <a:pt x="9443" y="35944"/>
                  </a:moveTo>
                  <a:lnTo>
                    <a:pt x="9443" y="47746"/>
                  </a:lnTo>
                  <a:lnTo>
                    <a:pt x="9443" y="59515"/>
                  </a:lnTo>
                  <a:lnTo>
                    <a:pt x="9443" y="72405"/>
                  </a:lnTo>
                  <a:lnTo>
                    <a:pt x="9443" y="86254"/>
                  </a:lnTo>
                  <a:lnTo>
                    <a:pt x="9443" y="100582"/>
                  </a:lnTo>
                  <a:lnTo>
                    <a:pt x="9431" y="115021"/>
                  </a:lnTo>
                  <a:lnTo>
                    <a:pt x="8974" y="128299"/>
                  </a:lnTo>
                  <a:lnTo>
                    <a:pt x="7420" y="136806"/>
                  </a:lnTo>
                  <a:lnTo>
                    <a:pt x="5216" y="138338"/>
                  </a:lnTo>
                  <a:lnTo>
                    <a:pt x="3306" y="134654"/>
                  </a:lnTo>
                  <a:lnTo>
                    <a:pt x="1905" y="127500"/>
                  </a:lnTo>
                  <a:lnTo>
                    <a:pt x="932" y="118043"/>
                  </a:lnTo>
                  <a:lnTo>
                    <a:pt x="274" y="107057"/>
                  </a:lnTo>
                  <a:lnTo>
                    <a:pt x="0" y="95052"/>
                  </a:lnTo>
                  <a:lnTo>
                    <a:pt x="347" y="82369"/>
                  </a:lnTo>
                  <a:lnTo>
                    <a:pt x="1404" y="69238"/>
                  </a:lnTo>
                  <a:lnTo>
                    <a:pt x="3267" y="55975"/>
                  </a:lnTo>
                  <a:lnTo>
                    <a:pt x="6122" y="42987"/>
                  </a:lnTo>
                  <a:lnTo>
                    <a:pt x="9985" y="30487"/>
                  </a:lnTo>
                  <a:lnTo>
                    <a:pt x="15207" y="19145"/>
                  </a:lnTo>
                  <a:lnTo>
                    <a:pt x="22526" y="10115"/>
                  </a:lnTo>
                  <a:lnTo>
                    <a:pt x="32144" y="3834"/>
                  </a:lnTo>
                  <a:lnTo>
                    <a:pt x="43332" y="415"/>
                  </a:lnTo>
                  <a:lnTo>
                    <a:pt x="54757" y="0"/>
                  </a:lnTo>
                  <a:lnTo>
                    <a:pt x="65619" y="2345"/>
                  </a:lnTo>
                  <a:lnTo>
                    <a:pt x="75671" y="6798"/>
                  </a:lnTo>
                  <a:lnTo>
                    <a:pt x="84948" y="12517"/>
                  </a:lnTo>
                  <a:lnTo>
                    <a:pt x="93585" y="18911"/>
                  </a:lnTo>
                  <a:lnTo>
                    <a:pt x="101572" y="25807"/>
                  </a:lnTo>
                  <a:lnTo>
                    <a:pt x="108731" y="33341"/>
                  </a:lnTo>
                  <a:lnTo>
                    <a:pt x="115037" y="41560"/>
                  </a:lnTo>
                  <a:lnTo>
                    <a:pt x="120598" y="50555"/>
                  </a:lnTo>
                  <a:lnTo>
                    <a:pt x="125568" y="60511"/>
                  </a:lnTo>
                  <a:lnTo>
                    <a:pt x="130098" y="71429"/>
                  </a:lnTo>
                  <a:lnTo>
                    <a:pt x="134353" y="82949"/>
                  </a:lnTo>
                  <a:lnTo>
                    <a:pt x="139038" y="95785"/>
                  </a:lnTo>
                  <a:lnTo>
                    <a:pt x="145683" y="113300"/>
                  </a:lnTo>
                  <a:lnTo>
                    <a:pt x="156842" y="1412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92647" y="293962"/>
              <a:ext cx="128991" cy="394837"/>
            </a:xfrm>
            <a:custGeom>
              <a:avLst/>
              <a:gdLst/>
              <a:ahLst/>
              <a:cxnLst/>
              <a:rect l="0" t="0" r="0" b="0"/>
              <a:pathLst>
                <a:path w="128991" h="394837">
                  <a:moveTo>
                    <a:pt x="97404" y="295633"/>
                  </a:moveTo>
                  <a:lnTo>
                    <a:pt x="94270" y="287033"/>
                  </a:lnTo>
                  <a:lnTo>
                    <a:pt x="89567" y="280607"/>
                  </a:lnTo>
                  <a:lnTo>
                    <a:pt x="82782" y="275812"/>
                  </a:lnTo>
                  <a:lnTo>
                    <a:pt x="74335" y="272789"/>
                  </a:lnTo>
                  <a:lnTo>
                    <a:pt x="64869" y="272188"/>
                  </a:lnTo>
                  <a:lnTo>
                    <a:pt x="54863" y="274159"/>
                  </a:lnTo>
                  <a:lnTo>
                    <a:pt x="44753" y="278566"/>
                  </a:lnTo>
                  <a:lnTo>
                    <a:pt x="34985" y="285251"/>
                  </a:lnTo>
                  <a:lnTo>
                    <a:pt x="25769" y="293892"/>
                  </a:lnTo>
                  <a:lnTo>
                    <a:pt x="17432" y="304080"/>
                  </a:lnTo>
                  <a:lnTo>
                    <a:pt x="10504" y="315426"/>
                  </a:lnTo>
                  <a:lnTo>
                    <a:pt x="5149" y="327602"/>
                  </a:lnTo>
                  <a:lnTo>
                    <a:pt x="1535" y="340198"/>
                  </a:lnTo>
                  <a:lnTo>
                    <a:pt x="0" y="352726"/>
                  </a:lnTo>
                  <a:lnTo>
                    <a:pt x="527" y="364911"/>
                  </a:lnTo>
                  <a:lnTo>
                    <a:pt x="2982" y="376041"/>
                  </a:lnTo>
                  <a:lnTo>
                    <a:pt x="7287" y="384926"/>
                  </a:lnTo>
                  <a:lnTo>
                    <a:pt x="13212" y="391110"/>
                  </a:lnTo>
                  <a:lnTo>
                    <a:pt x="20272" y="394464"/>
                  </a:lnTo>
                  <a:lnTo>
                    <a:pt x="27840" y="394836"/>
                  </a:lnTo>
                  <a:lnTo>
                    <a:pt x="35518" y="392457"/>
                  </a:lnTo>
                  <a:lnTo>
                    <a:pt x="43127" y="387812"/>
                  </a:lnTo>
                  <a:lnTo>
                    <a:pt x="50616" y="381432"/>
                  </a:lnTo>
                  <a:lnTo>
                    <a:pt x="57977" y="373771"/>
                  </a:lnTo>
                  <a:lnTo>
                    <a:pt x="64903" y="364871"/>
                  </a:lnTo>
                  <a:lnTo>
                    <a:pt x="70804" y="354388"/>
                  </a:lnTo>
                  <a:lnTo>
                    <a:pt x="75444" y="342262"/>
                  </a:lnTo>
                  <a:lnTo>
                    <a:pt x="79069" y="328695"/>
                  </a:lnTo>
                  <a:lnTo>
                    <a:pt x="82201" y="313985"/>
                  </a:lnTo>
                  <a:lnTo>
                    <a:pt x="85200" y="298429"/>
                  </a:lnTo>
                  <a:lnTo>
                    <a:pt x="88234" y="282594"/>
                  </a:lnTo>
                  <a:lnTo>
                    <a:pt x="91358" y="267277"/>
                  </a:lnTo>
                  <a:lnTo>
                    <a:pt x="94572" y="252856"/>
                  </a:lnTo>
                  <a:lnTo>
                    <a:pt x="97698" y="238868"/>
                  </a:lnTo>
                  <a:lnTo>
                    <a:pt x="100410" y="224257"/>
                  </a:lnTo>
                  <a:lnTo>
                    <a:pt x="102558" y="208468"/>
                  </a:lnTo>
                  <a:lnTo>
                    <a:pt x="103999" y="191929"/>
                  </a:lnTo>
                  <a:lnTo>
                    <a:pt x="104515" y="175732"/>
                  </a:lnTo>
                  <a:lnTo>
                    <a:pt x="104087" y="160493"/>
                  </a:lnTo>
                  <a:lnTo>
                    <a:pt x="103004" y="146007"/>
                  </a:lnTo>
                  <a:lnTo>
                    <a:pt x="101746" y="131533"/>
                  </a:lnTo>
                  <a:lnTo>
                    <a:pt x="100604" y="116612"/>
                  </a:lnTo>
                  <a:lnTo>
                    <a:pt x="99518" y="101116"/>
                  </a:lnTo>
                  <a:lnTo>
                    <a:pt x="98183" y="85088"/>
                  </a:lnTo>
                  <a:lnTo>
                    <a:pt x="96437" y="68633"/>
                  </a:lnTo>
                  <a:lnTo>
                    <a:pt x="94434" y="52021"/>
                  </a:lnTo>
                  <a:lnTo>
                    <a:pt x="92543" y="35649"/>
                  </a:lnTo>
                  <a:lnTo>
                    <a:pt x="90949" y="19777"/>
                  </a:lnTo>
                  <a:lnTo>
                    <a:pt x="88866" y="6647"/>
                  </a:lnTo>
                  <a:lnTo>
                    <a:pt x="85855" y="0"/>
                  </a:lnTo>
                  <a:lnTo>
                    <a:pt x="83115" y="428"/>
                  </a:lnTo>
                  <a:lnTo>
                    <a:pt x="81038" y="6391"/>
                  </a:lnTo>
                  <a:lnTo>
                    <a:pt x="79725" y="16375"/>
                  </a:lnTo>
                  <a:lnTo>
                    <a:pt x="79342" y="29427"/>
                  </a:lnTo>
                  <a:lnTo>
                    <a:pt x="79885" y="44809"/>
                  </a:lnTo>
                  <a:lnTo>
                    <a:pt x="81058" y="61909"/>
                  </a:lnTo>
                  <a:lnTo>
                    <a:pt x="82383" y="80241"/>
                  </a:lnTo>
                  <a:lnTo>
                    <a:pt x="83572" y="99433"/>
                  </a:lnTo>
                  <a:lnTo>
                    <a:pt x="84691" y="119056"/>
                  </a:lnTo>
                  <a:lnTo>
                    <a:pt x="86050" y="138614"/>
                  </a:lnTo>
                  <a:lnTo>
                    <a:pt x="87815" y="157840"/>
                  </a:lnTo>
                  <a:lnTo>
                    <a:pt x="90002" y="176514"/>
                  </a:lnTo>
                  <a:lnTo>
                    <a:pt x="92548" y="194369"/>
                  </a:lnTo>
                  <a:lnTo>
                    <a:pt x="95376" y="211340"/>
                  </a:lnTo>
                  <a:lnTo>
                    <a:pt x="98411" y="227365"/>
                  </a:lnTo>
                  <a:lnTo>
                    <a:pt x="101595" y="242296"/>
                  </a:lnTo>
                  <a:lnTo>
                    <a:pt x="104882" y="256153"/>
                  </a:lnTo>
                  <a:lnTo>
                    <a:pt x="108282" y="269035"/>
                  </a:lnTo>
                  <a:lnTo>
                    <a:pt x="112290" y="282501"/>
                  </a:lnTo>
                  <a:lnTo>
                    <a:pt x="118376" y="299970"/>
                  </a:lnTo>
                  <a:lnTo>
                    <a:pt x="128990" y="3272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08578" y="473782"/>
              <a:ext cx="105016" cy="175593"/>
            </a:xfrm>
            <a:custGeom>
              <a:avLst/>
              <a:gdLst/>
              <a:ahLst/>
              <a:cxnLst/>
              <a:rect l="0" t="0" r="0" b="0"/>
              <a:pathLst>
                <a:path w="105016" h="175593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6" y="74409"/>
                  </a:lnTo>
                  <a:lnTo>
                    <a:pt x="2067" y="89241"/>
                  </a:lnTo>
                  <a:lnTo>
                    <a:pt x="4080" y="103806"/>
                  </a:lnTo>
                  <a:lnTo>
                    <a:pt x="6547" y="117666"/>
                  </a:lnTo>
                  <a:lnTo>
                    <a:pt x="9507" y="130580"/>
                  </a:lnTo>
                  <a:lnTo>
                    <a:pt x="13171" y="142333"/>
                  </a:lnTo>
                  <a:lnTo>
                    <a:pt x="17604" y="152927"/>
                  </a:lnTo>
                  <a:lnTo>
                    <a:pt x="22886" y="162041"/>
                  </a:lnTo>
                  <a:lnTo>
                    <a:pt x="29188" y="168967"/>
                  </a:lnTo>
                  <a:lnTo>
                    <a:pt x="36501" y="173508"/>
                  </a:lnTo>
                  <a:lnTo>
                    <a:pt x="44513" y="175592"/>
                  </a:lnTo>
                  <a:lnTo>
                    <a:pt x="52729" y="175029"/>
                  </a:lnTo>
                  <a:lnTo>
                    <a:pt x="60840" y="171983"/>
                  </a:lnTo>
                  <a:lnTo>
                    <a:pt x="68572" y="166873"/>
                  </a:lnTo>
                  <a:lnTo>
                    <a:pt x="75612" y="160171"/>
                  </a:lnTo>
                  <a:lnTo>
                    <a:pt x="81862" y="152291"/>
                  </a:lnTo>
                  <a:lnTo>
                    <a:pt x="87398" y="143242"/>
                  </a:lnTo>
                  <a:lnTo>
                    <a:pt x="92358" y="132659"/>
                  </a:lnTo>
                  <a:lnTo>
                    <a:pt x="96876" y="120474"/>
                  </a:lnTo>
                  <a:lnTo>
                    <a:pt x="100741" y="107207"/>
                  </a:lnTo>
                  <a:lnTo>
                    <a:pt x="103435" y="93763"/>
                  </a:lnTo>
                  <a:lnTo>
                    <a:pt x="104768" y="80685"/>
                  </a:lnTo>
                  <a:lnTo>
                    <a:pt x="105015" y="68014"/>
                  </a:lnTo>
                  <a:lnTo>
                    <a:pt x="104759" y="53912"/>
                  </a:lnTo>
                  <a:lnTo>
                    <a:pt x="103976" y="33794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95378" y="482206"/>
              <a:ext cx="159808" cy="198718"/>
            </a:xfrm>
            <a:custGeom>
              <a:avLst/>
              <a:gdLst/>
              <a:ahLst/>
              <a:cxnLst/>
              <a:rect l="0" t="0" r="0" b="0"/>
              <a:pathLst>
                <a:path w="159808" h="198718">
                  <a:moveTo>
                    <a:pt x="126342" y="23161"/>
                  </a:moveTo>
                  <a:lnTo>
                    <a:pt x="120407" y="17361"/>
                  </a:lnTo>
                  <a:lnTo>
                    <a:pt x="114203" y="12437"/>
                  </a:lnTo>
                  <a:lnTo>
                    <a:pt x="107103" y="7943"/>
                  </a:lnTo>
                  <a:lnTo>
                    <a:pt x="98989" y="4068"/>
                  </a:lnTo>
                  <a:lnTo>
                    <a:pt x="89695" y="1351"/>
                  </a:lnTo>
                  <a:lnTo>
                    <a:pt x="79256" y="0"/>
                  </a:lnTo>
                  <a:lnTo>
                    <a:pt x="68176" y="72"/>
                  </a:lnTo>
                  <a:lnTo>
                    <a:pt x="57287" y="1638"/>
                  </a:lnTo>
                  <a:lnTo>
                    <a:pt x="47049" y="4586"/>
                  </a:lnTo>
                  <a:lnTo>
                    <a:pt x="37721" y="8835"/>
                  </a:lnTo>
                  <a:lnTo>
                    <a:pt x="29528" y="14428"/>
                  </a:lnTo>
                  <a:lnTo>
                    <a:pt x="22478" y="21257"/>
                  </a:lnTo>
                  <a:lnTo>
                    <a:pt x="16897" y="28942"/>
                  </a:lnTo>
                  <a:lnTo>
                    <a:pt x="13495" y="36938"/>
                  </a:lnTo>
                  <a:lnTo>
                    <a:pt x="12475" y="44905"/>
                  </a:lnTo>
                  <a:lnTo>
                    <a:pt x="13908" y="52711"/>
                  </a:lnTo>
                  <a:lnTo>
                    <a:pt x="17984" y="60332"/>
                  </a:lnTo>
                  <a:lnTo>
                    <a:pt x="24542" y="67782"/>
                  </a:lnTo>
                  <a:lnTo>
                    <a:pt x="33165" y="74768"/>
                  </a:lnTo>
                  <a:lnTo>
                    <a:pt x="43377" y="80708"/>
                  </a:lnTo>
                  <a:lnTo>
                    <a:pt x="54758" y="85375"/>
                  </a:lnTo>
                  <a:lnTo>
                    <a:pt x="66972" y="89018"/>
                  </a:lnTo>
                  <a:lnTo>
                    <a:pt x="79768" y="92162"/>
                  </a:lnTo>
                  <a:lnTo>
                    <a:pt x="92956" y="95173"/>
                  </a:lnTo>
                  <a:lnTo>
                    <a:pt x="106082" y="98385"/>
                  </a:lnTo>
                  <a:lnTo>
                    <a:pt x="118442" y="102161"/>
                  </a:lnTo>
                  <a:lnTo>
                    <a:pt x="129709" y="106645"/>
                  </a:lnTo>
                  <a:lnTo>
                    <a:pt x="139580" y="112116"/>
                  </a:lnTo>
                  <a:lnTo>
                    <a:pt x="147613" y="119071"/>
                  </a:lnTo>
                  <a:lnTo>
                    <a:pt x="153748" y="127636"/>
                  </a:lnTo>
                  <a:lnTo>
                    <a:pt x="157901" y="137471"/>
                  </a:lnTo>
                  <a:lnTo>
                    <a:pt x="159807" y="147982"/>
                  </a:lnTo>
                  <a:lnTo>
                    <a:pt x="159521" y="158738"/>
                  </a:lnTo>
                  <a:lnTo>
                    <a:pt x="156891" y="169042"/>
                  </a:lnTo>
                  <a:lnTo>
                    <a:pt x="151404" y="177888"/>
                  </a:lnTo>
                  <a:lnTo>
                    <a:pt x="143050" y="184866"/>
                  </a:lnTo>
                  <a:lnTo>
                    <a:pt x="132390" y="190073"/>
                  </a:lnTo>
                  <a:lnTo>
                    <a:pt x="120264" y="193824"/>
                  </a:lnTo>
                  <a:lnTo>
                    <a:pt x="107303" y="196458"/>
                  </a:lnTo>
                  <a:lnTo>
                    <a:pt x="94045" y="198114"/>
                  </a:lnTo>
                  <a:lnTo>
                    <a:pt x="81005" y="198717"/>
                  </a:lnTo>
                  <a:lnTo>
                    <a:pt x="68431" y="198311"/>
                  </a:lnTo>
                  <a:lnTo>
                    <a:pt x="56516" y="196889"/>
                  </a:lnTo>
                  <a:lnTo>
                    <a:pt x="45499" y="194332"/>
                  </a:lnTo>
                  <a:lnTo>
                    <a:pt x="35426" y="190692"/>
                  </a:lnTo>
                  <a:lnTo>
                    <a:pt x="26479" y="186449"/>
                  </a:lnTo>
                  <a:lnTo>
                    <a:pt x="18183" y="182004"/>
                  </a:lnTo>
                  <a:lnTo>
                    <a:pt x="9810" y="176967"/>
                  </a:lnTo>
                  <a:lnTo>
                    <a:pt x="0" y="17056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71832" y="315854"/>
              <a:ext cx="28873" cy="368499"/>
            </a:xfrm>
            <a:custGeom>
              <a:avLst/>
              <a:gdLst/>
              <a:ahLst/>
              <a:cxnLst/>
              <a:rect l="0" t="0" r="0" b="0"/>
              <a:pathLst>
                <a:path w="28873" h="368499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59"/>
                  </a:lnTo>
                  <a:lnTo>
                    <a:pt x="200" y="42873"/>
                  </a:lnTo>
                  <a:lnTo>
                    <a:pt x="0" y="57649"/>
                  </a:lnTo>
                  <a:lnTo>
                    <a:pt x="651" y="74027"/>
                  </a:lnTo>
                  <a:lnTo>
                    <a:pt x="1889" y="91714"/>
                  </a:lnTo>
                  <a:lnTo>
                    <a:pt x="3253" y="110398"/>
                  </a:lnTo>
                  <a:lnTo>
                    <a:pt x="4467" y="129798"/>
                  </a:lnTo>
                  <a:lnTo>
                    <a:pt x="5602" y="149210"/>
                  </a:lnTo>
                  <a:lnTo>
                    <a:pt x="6971" y="167556"/>
                  </a:lnTo>
                  <a:lnTo>
                    <a:pt x="8738" y="184344"/>
                  </a:lnTo>
                  <a:lnTo>
                    <a:pt x="10756" y="199921"/>
                  </a:lnTo>
                  <a:lnTo>
                    <a:pt x="12657" y="215150"/>
                  </a:lnTo>
                  <a:lnTo>
                    <a:pt x="14238" y="230584"/>
                  </a:lnTo>
                  <a:lnTo>
                    <a:pt x="15621" y="246259"/>
                  </a:lnTo>
                  <a:lnTo>
                    <a:pt x="17157" y="261877"/>
                  </a:lnTo>
                  <a:lnTo>
                    <a:pt x="19038" y="277238"/>
                  </a:lnTo>
                  <a:lnTo>
                    <a:pt x="21141" y="292271"/>
                  </a:lnTo>
                  <a:lnTo>
                    <a:pt x="23320" y="308746"/>
                  </a:lnTo>
                  <a:lnTo>
                    <a:pt x="25769" y="331463"/>
                  </a:lnTo>
                  <a:lnTo>
                    <a:pt x="28872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74362" y="44219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19826" y="10529"/>
                  </a:lnTo>
                  <a:lnTo>
                    <a:pt x="208056" y="10529"/>
                  </a:lnTo>
                  <a:lnTo>
                    <a:pt x="195166" y="10529"/>
                  </a:lnTo>
                  <a:lnTo>
                    <a:pt x="181318" y="10529"/>
                  </a:lnTo>
                  <a:lnTo>
                    <a:pt x="166989" y="10529"/>
                  </a:lnTo>
                  <a:lnTo>
                    <a:pt x="152516" y="10529"/>
                  </a:lnTo>
                  <a:lnTo>
                    <a:pt x="137893" y="10529"/>
                  </a:lnTo>
                  <a:lnTo>
                    <a:pt x="122869" y="10529"/>
                  </a:lnTo>
                  <a:lnTo>
                    <a:pt x="107330" y="10524"/>
                  </a:lnTo>
                  <a:lnTo>
                    <a:pt x="91625" y="10352"/>
                  </a:lnTo>
                  <a:lnTo>
                    <a:pt x="76455" y="9703"/>
                  </a:lnTo>
                  <a:lnTo>
                    <a:pt x="62185" y="8455"/>
                  </a:lnTo>
                  <a:lnTo>
                    <a:pt x="49090" y="6793"/>
                  </a:lnTo>
                  <a:lnTo>
                    <a:pt x="36139" y="4966"/>
                  </a:lnTo>
                  <a:lnTo>
                    <a:pt x="21077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05989" y="495063"/>
              <a:ext cx="136872" cy="145601"/>
            </a:xfrm>
            <a:custGeom>
              <a:avLst/>
              <a:gdLst/>
              <a:ahLst/>
              <a:cxnLst/>
              <a:rect l="0" t="0" r="0" b="0"/>
              <a:pathLst>
                <a:path w="136872" h="145601">
                  <a:moveTo>
                    <a:pt x="0" y="41890"/>
                  </a:moveTo>
                  <a:lnTo>
                    <a:pt x="3001" y="53558"/>
                  </a:lnTo>
                  <a:lnTo>
                    <a:pt x="6424" y="64047"/>
                  </a:lnTo>
                  <a:lnTo>
                    <a:pt x="10615" y="74348"/>
                  </a:lnTo>
                  <a:lnTo>
                    <a:pt x="15342" y="84650"/>
                  </a:lnTo>
                  <a:lnTo>
                    <a:pt x="20175" y="94993"/>
                  </a:lnTo>
                  <a:lnTo>
                    <a:pt x="24852" y="105383"/>
                  </a:lnTo>
                  <a:lnTo>
                    <a:pt x="29289" y="115811"/>
                  </a:lnTo>
                  <a:lnTo>
                    <a:pt x="33491" y="126269"/>
                  </a:lnTo>
                  <a:lnTo>
                    <a:pt x="37475" y="136671"/>
                  </a:lnTo>
                  <a:lnTo>
                    <a:pt x="40449" y="144258"/>
                  </a:lnTo>
                  <a:lnTo>
                    <a:pt x="41411" y="145600"/>
                  </a:lnTo>
                  <a:lnTo>
                    <a:pt x="40737" y="141756"/>
                  </a:lnTo>
                  <a:lnTo>
                    <a:pt x="39000" y="134554"/>
                  </a:lnTo>
                  <a:lnTo>
                    <a:pt x="36602" y="125523"/>
                  </a:lnTo>
                  <a:lnTo>
                    <a:pt x="33801" y="115594"/>
                  </a:lnTo>
                  <a:lnTo>
                    <a:pt x="30916" y="105092"/>
                  </a:lnTo>
                  <a:lnTo>
                    <a:pt x="28346" y="93946"/>
                  </a:lnTo>
                  <a:lnTo>
                    <a:pt x="26284" y="82138"/>
                  </a:lnTo>
                  <a:lnTo>
                    <a:pt x="24897" y="69912"/>
                  </a:lnTo>
                  <a:lnTo>
                    <a:pt x="24414" y="57692"/>
                  </a:lnTo>
                  <a:lnTo>
                    <a:pt x="24877" y="45736"/>
                  </a:lnTo>
                  <a:lnTo>
                    <a:pt x="26493" y="34434"/>
                  </a:lnTo>
                  <a:lnTo>
                    <a:pt x="29704" y="24376"/>
                  </a:lnTo>
                  <a:lnTo>
                    <a:pt x="34612" y="15772"/>
                  </a:lnTo>
                  <a:lnTo>
                    <a:pt x="41178" y="8826"/>
                  </a:lnTo>
                  <a:lnTo>
                    <a:pt x="49406" y="3901"/>
                  </a:lnTo>
                  <a:lnTo>
                    <a:pt x="59121" y="1000"/>
                  </a:lnTo>
                  <a:lnTo>
                    <a:pt x="69881" y="0"/>
                  </a:lnTo>
                  <a:lnTo>
                    <a:pt x="81086" y="832"/>
                  </a:lnTo>
                  <a:lnTo>
                    <a:pt x="92344" y="3272"/>
                  </a:lnTo>
                  <a:lnTo>
                    <a:pt x="103041" y="6886"/>
                  </a:lnTo>
                  <a:lnTo>
                    <a:pt x="113294" y="11575"/>
                  </a:lnTo>
                  <a:lnTo>
                    <a:pt x="124001" y="18865"/>
                  </a:lnTo>
                  <a:lnTo>
                    <a:pt x="136871" y="3136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95503" y="547481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30" y="17232"/>
                  </a:lnTo>
                  <a:lnTo>
                    <a:pt x="23311" y="23312"/>
                  </a:lnTo>
                  <a:lnTo>
                    <a:pt x="29641" y="29642"/>
                  </a:lnTo>
                  <a:lnTo>
                    <a:pt x="36165" y="36166"/>
                  </a:lnTo>
                  <a:lnTo>
                    <a:pt x="42721" y="42721"/>
                  </a:lnTo>
                  <a:lnTo>
                    <a:pt x="49798" y="49799"/>
                  </a:lnTo>
                  <a:lnTo>
                    <a:pt x="59135" y="59136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06031" y="505367"/>
              <a:ext cx="136871" cy="410613"/>
            </a:xfrm>
            <a:custGeom>
              <a:avLst/>
              <a:gdLst/>
              <a:ahLst/>
              <a:cxnLst/>
              <a:rect l="0" t="0" r="0" b="0"/>
              <a:pathLst>
                <a:path w="136871" h="410613">
                  <a:moveTo>
                    <a:pt x="136870" y="0"/>
                  </a:moveTo>
                  <a:lnTo>
                    <a:pt x="133937" y="8802"/>
                  </a:lnTo>
                  <a:lnTo>
                    <a:pt x="131154" y="17148"/>
                  </a:lnTo>
                  <a:lnTo>
                    <a:pt x="128250" y="25856"/>
                  </a:lnTo>
                  <a:lnTo>
                    <a:pt x="125037" y="35323"/>
                  </a:lnTo>
                  <a:lnTo>
                    <a:pt x="121224" y="46115"/>
                  </a:lnTo>
                  <a:lnTo>
                    <a:pt x="116711" y="58408"/>
                  </a:lnTo>
                  <a:lnTo>
                    <a:pt x="111720" y="71901"/>
                  </a:lnTo>
                  <a:lnTo>
                    <a:pt x="106680" y="86019"/>
                  </a:lnTo>
                  <a:lnTo>
                    <a:pt x="101845" y="100364"/>
                  </a:lnTo>
                  <a:lnTo>
                    <a:pt x="97124" y="114740"/>
                  </a:lnTo>
                  <a:lnTo>
                    <a:pt x="92196" y="129070"/>
                  </a:lnTo>
                  <a:lnTo>
                    <a:pt x="86884" y="143331"/>
                  </a:lnTo>
                  <a:lnTo>
                    <a:pt x="81334" y="157365"/>
                  </a:lnTo>
                  <a:lnTo>
                    <a:pt x="75908" y="170875"/>
                  </a:lnTo>
                  <a:lnTo>
                    <a:pt x="70807" y="183749"/>
                  </a:lnTo>
                  <a:lnTo>
                    <a:pt x="65907" y="196193"/>
                  </a:lnTo>
                  <a:lnTo>
                    <a:pt x="60857" y="208622"/>
                  </a:lnTo>
                  <a:lnTo>
                    <a:pt x="55464" y="221294"/>
                  </a:lnTo>
                  <a:lnTo>
                    <a:pt x="49859" y="234603"/>
                  </a:lnTo>
                  <a:lnTo>
                    <a:pt x="44396" y="249142"/>
                  </a:lnTo>
                  <a:lnTo>
                    <a:pt x="39276" y="265107"/>
                  </a:lnTo>
                  <a:lnTo>
                    <a:pt x="34532" y="282051"/>
                  </a:lnTo>
                  <a:lnTo>
                    <a:pt x="30120" y="299110"/>
                  </a:lnTo>
                  <a:lnTo>
                    <a:pt x="25968" y="315760"/>
                  </a:lnTo>
                  <a:lnTo>
                    <a:pt x="22010" y="331683"/>
                  </a:lnTo>
                  <a:lnTo>
                    <a:pt x="18192" y="346602"/>
                  </a:lnTo>
                  <a:lnTo>
                    <a:pt x="14477" y="360471"/>
                  </a:lnTo>
                  <a:lnTo>
                    <a:pt x="10985" y="372977"/>
                  </a:lnTo>
                  <a:lnTo>
                    <a:pt x="7648" y="384667"/>
                  </a:lnTo>
                  <a:lnTo>
                    <a:pt x="4173" y="39657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1181" y="726466"/>
              <a:ext cx="3148022" cy="168457"/>
            </a:xfrm>
            <a:custGeom>
              <a:avLst/>
              <a:gdLst/>
              <a:ahLst/>
              <a:cxnLst/>
              <a:rect l="0" t="0" r="0" b="0"/>
              <a:pathLst>
                <a:path w="3148022" h="168457">
                  <a:moveTo>
                    <a:pt x="3148021" y="31585"/>
                  </a:moveTo>
                  <a:lnTo>
                    <a:pt x="3136353" y="28652"/>
                  </a:lnTo>
                  <a:lnTo>
                    <a:pt x="3125864" y="25869"/>
                  </a:lnTo>
                  <a:lnTo>
                    <a:pt x="3115557" y="22974"/>
                  </a:lnTo>
                  <a:lnTo>
                    <a:pt x="3105083" y="20107"/>
                  </a:lnTo>
                  <a:lnTo>
                    <a:pt x="3094091" y="17590"/>
                  </a:lnTo>
                  <a:lnTo>
                    <a:pt x="3082444" y="15575"/>
                  </a:lnTo>
                  <a:lnTo>
                    <a:pt x="3070017" y="13890"/>
                  </a:lnTo>
                  <a:lnTo>
                    <a:pt x="3056614" y="12146"/>
                  </a:lnTo>
                  <a:lnTo>
                    <a:pt x="3042230" y="10125"/>
                  </a:lnTo>
                  <a:lnTo>
                    <a:pt x="3027164" y="7936"/>
                  </a:lnTo>
                  <a:lnTo>
                    <a:pt x="3011905" y="5920"/>
                  </a:lnTo>
                  <a:lnTo>
                    <a:pt x="2996747" y="4266"/>
                  </a:lnTo>
                  <a:lnTo>
                    <a:pt x="2981467" y="3004"/>
                  </a:lnTo>
                  <a:lnTo>
                    <a:pt x="2965456" y="2082"/>
                  </a:lnTo>
                  <a:lnTo>
                    <a:pt x="2948423" y="1427"/>
                  </a:lnTo>
                  <a:lnTo>
                    <a:pt x="2930389" y="970"/>
                  </a:lnTo>
                  <a:lnTo>
                    <a:pt x="2911518" y="656"/>
                  </a:lnTo>
                  <a:lnTo>
                    <a:pt x="2891999" y="442"/>
                  </a:lnTo>
                  <a:lnTo>
                    <a:pt x="2871839" y="297"/>
                  </a:lnTo>
                  <a:lnTo>
                    <a:pt x="2850868" y="199"/>
                  </a:lnTo>
                  <a:lnTo>
                    <a:pt x="2829058" y="133"/>
                  </a:lnTo>
                  <a:lnTo>
                    <a:pt x="2806514" y="89"/>
                  </a:lnTo>
                  <a:lnTo>
                    <a:pt x="2783388" y="59"/>
                  </a:lnTo>
                  <a:lnTo>
                    <a:pt x="2759842" y="40"/>
                  </a:lnTo>
                  <a:lnTo>
                    <a:pt x="2736488" y="26"/>
                  </a:lnTo>
                  <a:lnTo>
                    <a:pt x="2714340" y="17"/>
                  </a:lnTo>
                  <a:lnTo>
                    <a:pt x="2693855" y="12"/>
                  </a:lnTo>
                  <a:lnTo>
                    <a:pt x="2674981" y="8"/>
                  </a:lnTo>
                  <a:lnTo>
                    <a:pt x="2657451" y="5"/>
                  </a:lnTo>
                  <a:lnTo>
                    <a:pt x="2640936" y="3"/>
                  </a:lnTo>
                  <a:lnTo>
                    <a:pt x="2624672" y="2"/>
                  </a:lnTo>
                  <a:lnTo>
                    <a:pt x="2607518" y="1"/>
                  </a:lnTo>
                  <a:lnTo>
                    <a:pt x="2588937" y="1"/>
                  </a:lnTo>
                  <a:lnTo>
                    <a:pt x="2569401" y="0"/>
                  </a:lnTo>
                  <a:lnTo>
                    <a:pt x="2550056" y="0"/>
                  </a:lnTo>
                  <a:lnTo>
                    <a:pt x="2531561" y="5"/>
                  </a:lnTo>
                  <a:lnTo>
                    <a:pt x="2513908" y="177"/>
                  </a:lnTo>
                  <a:lnTo>
                    <a:pt x="2496688" y="826"/>
                  </a:lnTo>
                  <a:lnTo>
                    <a:pt x="2479594" y="2074"/>
                  </a:lnTo>
                  <a:lnTo>
                    <a:pt x="2462640" y="3727"/>
                  </a:lnTo>
                  <a:lnTo>
                    <a:pt x="2446082" y="5375"/>
                  </a:lnTo>
                  <a:lnTo>
                    <a:pt x="2430046" y="6778"/>
                  </a:lnTo>
                  <a:lnTo>
                    <a:pt x="2414511" y="7871"/>
                  </a:lnTo>
                  <a:lnTo>
                    <a:pt x="2399393" y="8679"/>
                  </a:lnTo>
                  <a:lnTo>
                    <a:pt x="2384593" y="9257"/>
                  </a:lnTo>
                  <a:lnTo>
                    <a:pt x="2370027" y="9662"/>
                  </a:lnTo>
                  <a:lnTo>
                    <a:pt x="2355627" y="9941"/>
                  </a:lnTo>
                  <a:lnTo>
                    <a:pt x="2341338" y="10132"/>
                  </a:lnTo>
                  <a:lnTo>
                    <a:pt x="2326961" y="10262"/>
                  </a:lnTo>
                  <a:lnTo>
                    <a:pt x="2312162" y="10350"/>
                  </a:lnTo>
                  <a:lnTo>
                    <a:pt x="2296800" y="10409"/>
                  </a:lnTo>
                  <a:lnTo>
                    <a:pt x="2281059" y="10448"/>
                  </a:lnTo>
                  <a:lnTo>
                    <a:pt x="2265339" y="10475"/>
                  </a:lnTo>
                  <a:lnTo>
                    <a:pt x="2249871" y="10493"/>
                  </a:lnTo>
                  <a:lnTo>
                    <a:pt x="2234552" y="10504"/>
                  </a:lnTo>
                  <a:lnTo>
                    <a:pt x="2219048" y="10512"/>
                  </a:lnTo>
                  <a:lnTo>
                    <a:pt x="2203176" y="10518"/>
                  </a:lnTo>
                  <a:lnTo>
                    <a:pt x="2187077" y="10521"/>
                  </a:lnTo>
                  <a:lnTo>
                    <a:pt x="2171107" y="10524"/>
                  </a:lnTo>
                  <a:lnTo>
                    <a:pt x="2155469" y="10530"/>
                  </a:lnTo>
                  <a:lnTo>
                    <a:pt x="2140034" y="10704"/>
                  </a:lnTo>
                  <a:lnTo>
                    <a:pt x="2124451" y="11353"/>
                  </a:lnTo>
                  <a:lnTo>
                    <a:pt x="2108522" y="12602"/>
                  </a:lnTo>
                  <a:lnTo>
                    <a:pt x="2092214" y="14255"/>
                  </a:lnTo>
                  <a:lnTo>
                    <a:pt x="2075573" y="15903"/>
                  </a:lnTo>
                  <a:lnTo>
                    <a:pt x="2058670" y="17306"/>
                  </a:lnTo>
                  <a:lnTo>
                    <a:pt x="2041572" y="18399"/>
                  </a:lnTo>
                  <a:lnTo>
                    <a:pt x="2024334" y="19207"/>
                  </a:lnTo>
                  <a:lnTo>
                    <a:pt x="2007002" y="19785"/>
                  </a:lnTo>
                  <a:lnTo>
                    <a:pt x="1989770" y="20190"/>
                  </a:lnTo>
                  <a:lnTo>
                    <a:pt x="1972968" y="20470"/>
                  </a:lnTo>
                  <a:lnTo>
                    <a:pt x="1956734" y="20665"/>
                  </a:lnTo>
                  <a:lnTo>
                    <a:pt x="1940883" y="20968"/>
                  </a:lnTo>
                  <a:lnTo>
                    <a:pt x="1925013" y="21704"/>
                  </a:lnTo>
                  <a:lnTo>
                    <a:pt x="1908887" y="23012"/>
                  </a:lnTo>
                  <a:lnTo>
                    <a:pt x="1892446" y="24704"/>
                  </a:lnTo>
                  <a:lnTo>
                    <a:pt x="1875715" y="26379"/>
                  </a:lnTo>
                  <a:lnTo>
                    <a:pt x="1858751" y="27799"/>
                  </a:lnTo>
                  <a:lnTo>
                    <a:pt x="1841613" y="28904"/>
                  </a:lnTo>
                  <a:lnTo>
                    <a:pt x="1824348" y="29720"/>
                  </a:lnTo>
                  <a:lnTo>
                    <a:pt x="1806989" y="30303"/>
                  </a:lnTo>
                  <a:lnTo>
                    <a:pt x="1789399" y="30712"/>
                  </a:lnTo>
                  <a:lnTo>
                    <a:pt x="1771291" y="30994"/>
                  </a:lnTo>
                  <a:lnTo>
                    <a:pt x="1752555" y="31186"/>
                  </a:lnTo>
                  <a:lnTo>
                    <a:pt x="1733395" y="31317"/>
                  </a:lnTo>
                  <a:lnTo>
                    <a:pt x="1714226" y="31405"/>
                  </a:lnTo>
                  <a:lnTo>
                    <a:pt x="1695293" y="31469"/>
                  </a:lnTo>
                  <a:lnTo>
                    <a:pt x="1676665" y="31682"/>
                  </a:lnTo>
                  <a:lnTo>
                    <a:pt x="1658317" y="32357"/>
                  </a:lnTo>
                  <a:lnTo>
                    <a:pt x="1640192" y="33624"/>
                  </a:lnTo>
                  <a:lnTo>
                    <a:pt x="1622071" y="35288"/>
                  </a:lnTo>
                  <a:lnTo>
                    <a:pt x="1603598" y="36945"/>
                  </a:lnTo>
                  <a:lnTo>
                    <a:pt x="1584612" y="38353"/>
                  </a:lnTo>
                  <a:lnTo>
                    <a:pt x="1565283" y="39449"/>
                  </a:lnTo>
                  <a:lnTo>
                    <a:pt x="1546001" y="40259"/>
                  </a:lnTo>
                  <a:lnTo>
                    <a:pt x="1526992" y="40839"/>
                  </a:lnTo>
                  <a:lnTo>
                    <a:pt x="1508312" y="41245"/>
                  </a:lnTo>
                  <a:lnTo>
                    <a:pt x="1489930" y="41525"/>
                  </a:lnTo>
                  <a:lnTo>
                    <a:pt x="1471782" y="41717"/>
                  </a:lnTo>
                  <a:lnTo>
                    <a:pt x="1453646" y="41847"/>
                  </a:lnTo>
                  <a:lnTo>
                    <a:pt x="1435162" y="41935"/>
                  </a:lnTo>
                  <a:lnTo>
                    <a:pt x="1416170" y="41999"/>
                  </a:lnTo>
                  <a:lnTo>
                    <a:pt x="1396836" y="42211"/>
                  </a:lnTo>
                  <a:lnTo>
                    <a:pt x="1377551" y="42886"/>
                  </a:lnTo>
                  <a:lnTo>
                    <a:pt x="1358540" y="44152"/>
                  </a:lnTo>
                  <a:lnTo>
                    <a:pt x="1339859" y="45817"/>
                  </a:lnTo>
                  <a:lnTo>
                    <a:pt x="1321476" y="47473"/>
                  </a:lnTo>
                  <a:lnTo>
                    <a:pt x="1303328" y="48881"/>
                  </a:lnTo>
                  <a:lnTo>
                    <a:pt x="1285191" y="49978"/>
                  </a:lnTo>
                  <a:lnTo>
                    <a:pt x="1266707" y="50788"/>
                  </a:lnTo>
                  <a:lnTo>
                    <a:pt x="1247714" y="51372"/>
                  </a:lnTo>
                  <a:lnTo>
                    <a:pt x="1228380" y="51951"/>
                  </a:lnTo>
                  <a:lnTo>
                    <a:pt x="1209095" y="52880"/>
                  </a:lnTo>
                  <a:lnTo>
                    <a:pt x="1190079" y="54320"/>
                  </a:lnTo>
                  <a:lnTo>
                    <a:pt x="1171225" y="56103"/>
                  </a:lnTo>
                  <a:lnTo>
                    <a:pt x="1152194" y="57839"/>
                  </a:lnTo>
                  <a:lnTo>
                    <a:pt x="1132802" y="59301"/>
                  </a:lnTo>
                  <a:lnTo>
                    <a:pt x="1113185" y="60433"/>
                  </a:lnTo>
                  <a:lnTo>
                    <a:pt x="1093701" y="61268"/>
                  </a:lnTo>
                  <a:lnTo>
                    <a:pt x="1074550" y="61868"/>
                  </a:lnTo>
                  <a:lnTo>
                    <a:pt x="1055604" y="62458"/>
                  </a:lnTo>
                  <a:lnTo>
                    <a:pt x="1036510" y="63393"/>
                  </a:lnTo>
                  <a:lnTo>
                    <a:pt x="1017075" y="64839"/>
                  </a:lnTo>
                  <a:lnTo>
                    <a:pt x="997429" y="66625"/>
                  </a:lnTo>
                  <a:lnTo>
                    <a:pt x="977926" y="68363"/>
                  </a:lnTo>
                  <a:lnTo>
                    <a:pt x="958762" y="69826"/>
                  </a:lnTo>
                  <a:lnTo>
                    <a:pt x="939807" y="70960"/>
                  </a:lnTo>
                  <a:lnTo>
                    <a:pt x="920708" y="71795"/>
                  </a:lnTo>
                  <a:lnTo>
                    <a:pt x="901269" y="72396"/>
                  </a:lnTo>
                  <a:lnTo>
                    <a:pt x="881621" y="72986"/>
                  </a:lnTo>
                  <a:lnTo>
                    <a:pt x="862116" y="73922"/>
                  </a:lnTo>
                  <a:lnTo>
                    <a:pt x="842951" y="75367"/>
                  </a:lnTo>
                  <a:lnTo>
                    <a:pt x="823995" y="77153"/>
                  </a:lnTo>
                  <a:lnTo>
                    <a:pt x="804895" y="78891"/>
                  </a:lnTo>
                  <a:lnTo>
                    <a:pt x="785456" y="80355"/>
                  </a:lnTo>
                  <a:lnTo>
                    <a:pt x="765807" y="81488"/>
                  </a:lnTo>
                  <a:lnTo>
                    <a:pt x="746303" y="82323"/>
                  </a:lnTo>
                  <a:lnTo>
                    <a:pt x="727142" y="82924"/>
                  </a:lnTo>
                  <a:lnTo>
                    <a:pt x="708359" y="83514"/>
                  </a:lnTo>
                  <a:lnTo>
                    <a:pt x="689907" y="84450"/>
                  </a:lnTo>
                  <a:lnTo>
                    <a:pt x="671712" y="85895"/>
                  </a:lnTo>
                  <a:lnTo>
                    <a:pt x="653544" y="87681"/>
                  </a:lnTo>
                  <a:lnTo>
                    <a:pt x="635039" y="89420"/>
                  </a:lnTo>
                  <a:lnTo>
                    <a:pt x="616032" y="90888"/>
                  </a:lnTo>
                  <a:lnTo>
                    <a:pt x="596689" y="92194"/>
                  </a:lnTo>
                  <a:lnTo>
                    <a:pt x="577397" y="93677"/>
                  </a:lnTo>
                  <a:lnTo>
                    <a:pt x="558378" y="95522"/>
                  </a:lnTo>
                  <a:lnTo>
                    <a:pt x="539521" y="97592"/>
                  </a:lnTo>
                  <a:lnTo>
                    <a:pt x="520488" y="99528"/>
                  </a:lnTo>
                  <a:lnTo>
                    <a:pt x="501095" y="101132"/>
                  </a:lnTo>
                  <a:lnTo>
                    <a:pt x="481477" y="102531"/>
                  </a:lnTo>
                  <a:lnTo>
                    <a:pt x="461993" y="104077"/>
                  </a:lnTo>
                  <a:lnTo>
                    <a:pt x="442845" y="105965"/>
                  </a:lnTo>
                  <a:lnTo>
                    <a:pt x="424071" y="108063"/>
                  </a:lnTo>
                  <a:lnTo>
                    <a:pt x="405626" y="110018"/>
                  </a:lnTo>
                  <a:lnTo>
                    <a:pt x="387435" y="111635"/>
                  </a:lnTo>
                  <a:lnTo>
                    <a:pt x="369269" y="113042"/>
                  </a:lnTo>
                  <a:lnTo>
                    <a:pt x="350766" y="114594"/>
                  </a:lnTo>
                  <a:lnTo>
                    <a:pt x="331761" y="116490"/>
                  </a:lnTo>
                  <a:lnTo>
                    <a:pt x="312419" y="118764"/>
                  </a:lnTo>
                  <a:lnTo>
                    <a:pt x="293127" y="121369"/>
                  </a:lnTo>
                  <a:lnTo>
                    <a:pt x="274108" y="124235"/>
                  </a:lnTo>
                  <a:lnTo>
                    <a:pt x="255251" y="127296"/>
                  </a:lnTo>
                  <a:lnTo>
                    <a:pt x="236219" y="130497"/>
                  </a:lnTo>
                  <a:lnTo>
                    <a:pt x="216820" y="133796"/>
                  </a:lnTo>
                  <a:lnTo>
                    <a:pt x="197030" y="137163"/>
                  </a:lnTo>
                  <a:lnTo>
                    <a:pt x="176897" y="140576"/>
                  </a:lnTo>
                  <a:lnTo>
                    <a:pt x="156506" y="144016"/>
                  </a:lnTo>
                  <a:lnTo>
                    <a:pt x="136252" y="147309"/>
                  </a:lnTo>
                  <a:lnTo>
                    <a:pt x="116807" y="150141"/>
                  </a:lnTo>
                  <a:lnTo>
                    <a:pt x="98475" y="152383"/>
                  </a:lnTo>
                  <a:lnTo>
                    <a:pt x="81388" y="154226"/>
                  </a:lnTo>
                  <a:lnTo>
                    <a:pt x="65670" y="156079"/>
                  </a:lnTo>
                  <a:lnTo>
                    <a:pt x="51258" y="158175"/>
                  </a:lnTo>
                  <a:lnTo>
                    <a:pt x="38384" y="160425"/>
                  </a:lnTo>
                  <a:lnTo>
                    <a:pt x="26406" y="162719"/>
                  </a:lnTo>
                  <a:lnTo>
                    <a:pt x="14268" y="16526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168663" y="1084435"/>
            <a:ext cx="6980395" cy="618123"/>
            <a:chOff x="1168663" y="1084435"/>
            <a:chExt cx="6980395" cy="618123"/>
          </a:xfrm>
        </p:grpSpPr>
        <p:sp>
          <p:nvSpPr>
            <p:cNvPr id="28" name="Freeform 27"/>
            <p:cNvSpPr/>
            <p:nvPr/>
          </p:nvSpPr>
          <p:spPr>
            <a:xfrm>
              <a:off x="1168663" y="1473989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48698" y="0"/>
                  </a:lnTo>
                  <a:lnTo>
                    <a:pt x="35506" y="0"/>
                  </a:lnTo>
                  <a:lnTo>
                    <a:pt x="2080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24203" y="1231834"/>
              <a:ext cx="388342" cy="432302"/>
            </a:xfrm>
            <a:custGeom>
              <a:avLst/>
              <a:gdLst/>
              <a:ahLst/>
              <a:cxnLst/>
              <a:rect l="0" t="0" r="0" b="0"/>
              <a:pathLst>
                <a:path w="388342" h="432302">
                  <a:moveTo>
                    <a:pt x="23444" y="31585"/>
                  </a:moveTo>
                  <a:lnTo>
                    <a:pt x="17644" y="37520"/>
                  </a:lnTo>
                  <a:lnTo>
                    <a:pt x="12719" y="43724"/>
                  </a:lnTo>
                  <a:lnTo>
                    <a:pt x="8226" y="50820"/>
                  </a:lnTo>
                  <a:lnTo>
                    <a:pt x="4351" y="58760"/>
                  </a:lnTo>
                  <a:lnTo>
                    <a:pt x="1634" y="67407"/>
                  </a:lnTo>
                  <a:lnTo>
                    <a:pt x="274" y="76611"/>
                  </a:lnTo>
                  <a:lnTo>
                    <a:pt x="0" y="86556"/>
                  </a:lnTo>
                  <a:lnTo>
                    <a:pt x="269" y="97742"/>
                  </a:lnTo>
                  <a:lnTo>
                    <a:pt x="706" y="110342"/>
                  </a:lnTo>
                  <a:lnTo>
                    <a:pt x="1132" y="124226"/>
                  </a:lnTo>
                  <a:lnTo>
                    <a:pt x="1483" y="139149"/>
                  </a:lnTo>
                  <a:lnTo>
                    <a:pt x="1752" y="154851"/>
                  </a:lnTo>
                  <a:lnTo>
                    <a:pt x="1947" y="170953"/>
                  </a:lnTo>
                  <a:lnTo>
                    <a:pt x="2086" y="186982"/>
                  </a:lnTo>
                  <a:lnTo>
                    <a:pt x="2182" y="202690"/>
                  </a:lnTo>
                  <a:lnTo>
                    <a:pt x="2249" y="218186"/>
                  </a:lnTo>
                  <a:lnTo>
                    <a:pt x="2294" y="233816"/>
                  </a:lnTo>
                  <a:lnTo>
                    <a:pt x="2329" y="249776"/>
                  </a:lnTo>
                  <a:lnTo>
                    <a:pt x="2523" y="265936"/>
                  </a:lnTo>
                  <a:lnTo>
                    <a:pt x="3185" y="281947"/>
                  </a:lnTo>
                  <a:lnTo>
                    <a:pt x="4452" y="297604"/>
                  </a:lnTo>
                  <a:lnTo>
                    <a:pt x="6457" y="312712"/>
                  </a:lnTo>
                  <a:lnTo>
                    <a:pt x="9406" y="327011"/>
                  </a:lnTo>
                  <a:lnTo>
                    <a:pt x="13318" y="340437"/>
                  </a:lnTo>
                  <a:lnTo>
                    <a:pt x="18063" y="352928"/>
                  </a:lnTo>
                  <a:lnTo>
                    <a:pt x="23465" y="364331"/>
                  </a:lnTo>
                  <a:lnTo>
                    <a:pt x="29361" y="374667"/>
                  </a:lnTo>
                  <a:lnTo>
                    <a:pt x="35776" y="383932"/>
                  </a:lnTo>
                  <a:lnTo>
                    <a:pt x="42913" y="392017"/>
                  </a:lnTo>
                  <a:lnTo>
                    <a:pt x="50826" y="398963"/>
                  </a:lnTo>
                  <a:lnTo>
                    <a:pt x="59428" y="404459"/>
                  </a:lnTo>
                  <a:lnTo>
                    <a:pt x="68580" y="407797"/>
                  </a:lnTo>
                  <a:lnTo>
                    <a:pt x="78141" y="408775"/>
                  </a:lnTo>
                  <a:lnTo>
                    <a:pt x="87833" y="407482"/>
                  </a:lnTo>
                  <a:lnTo>
                    <a:pt x="97258" y="404030"/>
                  </a:lnTo>
                  <a:lnTo>
                    <a:pt x="106221" y="398709"/>
                  </a:lnTo>
                  <a:lnTo>
                    <a:pt x="114543" y="391902"/>
                  </a:lnTo>
                  <a:lnTo>
                    <a:pt x="121987" y="383979"/>
                  </a:lnTo>
                  <a:lnTo>
                    <a:pt x="128512" y="375244"/>
                  </a:lnTo>
                  <a:lnTo>
                    <a:pt x="134233" y="365772"/>
                  </a:lnTo>
                  <a:lnTo>
                    <a:pt x="139319" y="355430"/>
                  </a:lnTo>
                  <a:lnTo>
                    <a:pt x="143929" y="344217"/>
                  </a:lnTo>
                  <a:lnTo>
                    <a:pt x="148197" y="332415"/>
                  </a:lnTo>
                  <a:lnTo>
                    <a:pt x="152224" y="320493"/>
                  </a:lnTo>
                  <a:lnTo>
                    <a:pt x="156080" y="308728"/>
                  </a:lnTo>
                  <a:lnTo>
                    <a:pt x="159654" y="297048"/>
                  </a:lnTo>
                  <a:lnTo>
                    <a:pt x="162675" y="285140"/>
                  </a:lnTo>
                  <a:lnTo>
                    <a:pt x="165019" y="272904"/>
                  </a:lnTo>
                  <a:lnTo>
                    <a:pt x="166062" y="262907"/>
                  </a:lnTo>
                  <a:lnTo>
                    <a:pt x="165831" y="258975"/>
                  </a:lnTo>
                  <a:lnTo>
                    <a:pt x="165854" y="260951"/>
                  </a:lnTo>
                  <a:lnTo>
                    <a:pt x="166652" y="267173"/>
                  </a:lnTo>
                  <a:lnTo>
                    <a:pt x="168190" y="276175"/>
                  </a:lnTo>
                  <a:lnTo>
                    <a:pt x="170316" y="286956"/>
                  </a:lnTo>
                  <a:lnTo>
                    <a:pt x="173038" y="298876"/>
                  </a:lnTo>
                  <a:lnTo>
                    <a:pt x="176540" y="311528"/>
                  </a:lnTo>
                  <a:lnTo>
                    <a:pt x="180856" y="324651"/>
                  </a:lnTo>
                  <a:lnTo>
                    <a:pt x="185890" y="337916"/>
                  </a:lnTo>
                  <a:lnTo>
                    <a:pt x="191493" y="350909"/>
                  </a:lnTo>
                  <a:lnTo>
                    <a:pt x="197523" y="363426"/>
                  </a:lnTo>
                  <a:lnTo>
                    <a:pt x="203859" y="375291"/>
                  </a:lnTo>
                  <a:lnTo>
                    <a:pt x="210412" y="386268"/>
                  </a:lnTo>
                  <a:lnTo>
                    <a:pt x="217124" y="396315"/>
                  </a:lnTo>
                  <a:lnTo>
                    <a:pt x="224275" y="405385"/>
                  </a:lnTo>
                  <a:lnTo>
                    <a:pt x="232447" y="413339"/>
                  </a:lnTo>
                  <a:lnTo>
                    <a:pt x="241872" y="420202"/>
                  </a:lnTo>
                  <a:lnTo>
                    <a:pt x="252304" y="425812"/>
                  </a:lnTo>
                  <a:lnTo>
                    <a:pt x="263225" y="429759"/>
                  </a:lnTo>
                  <a:lnTo>
                    <a:pt x="274269" y="431959"/>
                  </a:lnTo>
                  <a:lnTo>
                    <a:pt x="285107" y="432301"/>
                  </a:lnTo>
                  <a:lnTo>
                    <a:pt x="295377" y="430486"/>
                  </a:lnTo>
                  <a:lnTo>
                    <a:pt x="304947" y="426556"/>
                  </a:lnTo>
                  <a:lnTo>
                    <a:pt x="313863" y="420663"/>
                  </a:lnTo>
                  <a:lnTo>
                    <a:pt x="322245" y="412896"/>
                  </a:lnTo>
                  <a:lnTo>
                    <a:pt x="330217" y="403493"/>
                  </a:lnTo>
                  <a:lnTo>
                    <a:pt x="337726" y="392944"/>
                  </a:lnTo>
                  <a:lnTo>
                    <a:pt x="344550" y="381881"/>
                  </a:lnTo>
                  <a:lnTo>
                    <a:pt x="350624" y="370695"/>
                  </a:lnTo>
                  <a:lnTo>
                    <a:pt x="356026" y="359237"/>
                  </a:lnTo>
                  <a:lnTo>
                    <a:pt x="360889" y="346946"/>
                  </a:lnTo>
                  <a:lnTo>
                    <a:pt x="365346" y="333571"/>
                  </a:lnTo>
                  <a:lnTo>
                    <a:pt x="369510" y="319486"/>
                  </a:lnTo>
                  <a:lnTo>
                    <a:pt x="373467" y="305485"/>
                  </a:lnTo>
                  <a:lnTo>
                    <a:pt x="377276" y="292014"/>
                  </a:lnTo>
                  <a:lnTo>
                    <a:pt x="380818" y="278698"/>
                  </a:lnTo>
                  <a:lnTo>
                    <a:pt x="383817" y="264551"/>
                  </a:lnTo>
                  <a:lnTo>
                    <a:pt x="386161" y="249069"/>
                  </a:lnTo>
                  <a:lnTo>
                    <a:pt x="387734" y="232228"/>
                  </a:lnTo>
                  <a:lnTo>
                    <a:pt x="388341" y="214233"/>
                  </a:lnTo>
                  <a:lnTo>
                    <a:pt x="387969" y="195347"/>
                  </a:lnTo>
                  <a:lnTo>
                    <a:pt x="386753" y="175969"/>
                  </a:lnTo>
                  <a:lnTo>
                    <a:pt x="384874" y="156595"/>
                  </a:lnTo>
                  <a:lnTo>
                    <a:pt x="382502" y="137501"/>
                  </a:lnTo>
                  <a:lnTo>
                    <a:pt x="379775" y="118919"/>
                  </a:lnTo>
                  <a:lnTo>
                    <a:pt x="376800" y="101129"/>
                  </a:lnTo>
                  <a:lnTo>
                    <a:pt x="373652" y="84207"/>
                  </a:lnTo>
                  <a:lnTo>
                    <a:pt x="370347" y="68273"/>
                  </a:lnTo>
                  <a:lnTo>
                    <a:pt x="366412" y="51815"/>
                  </a:lnTo>
                  <a:lnTo>
                    <a:pt x="360385" y="31151"/>
                  </a:lnTo>
                  <a:lnTo>
                    <a:pt x="3498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58259" y="1388699"/>
              <a:ext cx="189514" cy="234047"/>
            </a:xfrm>
            <a:custGeom>
              <a:avLst/>
              <a:gdLst/>
              <a:ahLst/>
              <a:cxnLst/>
              <a:rect l="0" t="0" r="0" b="0"/>
              <a:pathLst>
                <a:path w="189514" h="234047">
                  <a:moveTo>
                    <a:pt x="0" y="127404"/>
                  </a:moveTo>
                  <a:lnTo>
                    <a:pt x="6001" y="121604"/>
                  </a:lnTo>
                  <a:lnTo>
                    <a:pt x="12846" y="116679"/>
                  </a:lnTo>
                  <a:lnTo>
                    <a:pt x="21234" y="112177"/>
                  </a:lnTo>
                  <a:lnTo>
                    <a:pt x="30861" y="107956"/>
                  </a:lnTo>
                  <a:lnTo>
                    <a:pt x="41176" y="103943"/>
                  </a:lnTo>
                  <a:lnTo>
                    <a:pt x="51783" y="100081"/>
                  </a:lnTo>
                  <a:lnTo>
                    <a:pt x="62481" y="96328"/>
                  </a:lnTo>
                  <a:lnTo>
                    <a:pt x="73181" y="92653"/>
                  </a:lnTo>
                  <a:lnTo>
                    <a:pt x="83849" y="89026"/>
                  </a:lnTo>
                  <a:lnTo>
                    <a:pt x="94316" y="85268"/>
                  </a:lnTo>
                  <a:lnTo>
                    <a:pt x="104277" y="81059"/>
                  </a:lnTo>
                  <a:lnTo>
                    <a:pt x="113605" y="76257"/>
                  </a:lnTo>
                  <a:lnTo>
                    <a:pt x="122175" y="70726"/>
                  </a:lnTo>
                  <a:lnTo>
                    <a:pt x="129786" y="64257"/>
                  </a:lnTo>
                  <a:lnTo>
                    <a:pt x="136410" y="56832"/>
                  </a:lnTo>
                  <a:lnTo>
                    <a:pt x="141689" y="48745"/>
                  </a:lnTo>
                  <a:lnTo>
                    <a:pt x="144880" y="40478"/>
                  </a:lnTo>
                  <a:lnTo>
                    <a:pt x="145760" y="32333"/>
                  </a:lnTo>
                  <a:lnTo>
                    <a:pt x="144401" y="24578"/>
                  </a:lnTo>
                  <a:lnTo>
                    <a:pt x="140906" y="17524"/>
                  </a:lnTo>
                  <a:lnTo>
                    <a:pt x="135556" y="11272"/>
                  </a:lnTo>
                  <a:lnTo>
                    <a:pt x="128729" y="6075"/>
                  </a:lnTo>
                  <a:lnTo>
                    <a:pt x="120792" y="2407"/>
                  </a:lnTo>
                  <a:lnTo>
                    <a:pt x="112053" y="389"/>
                  </a:lnTo>
                  <a:lnTo>
                    <a:pt x="102749" y="0"/>
                  </a:lnTo>
                  <a:lnTo>
                    <a:pt x="93051" y="1250"/>
                  </a:lnTo>
                  <a:lnTo>
                    <a:pt x="83088" y="3983"/>
                  </a:lnTo>
                  <a:lnTo>
                    <a:pt x="73110" y="8088"/>
                  </a:lnTo>
                  <a:lnTo>
                    <a:pt x="63484" y="13584"/>
                  </a:lnTo>
                  <a:lnTo>
                    <a:pt x="54383" y="20356"/>
                  </a:lnTo>
                  <a:lnTo>
                    <a:pt x="45967" y="28343"/>
                  </a:lnTo>
                  <a:lnTo>
                    <a:pt x="38459" y="37606"/>
                  </a:lnTo>
                  <a:lnTo>
                    <a:pt x="31900" y="48056"/>
                  </a:lnTo>
                  <a:lnTo>
                    <a:pt x="26495" y="59327"/>
                  </a:lnTo>
                  <a:lnTo>
                    <a:pt x="22686" y="70884"/>
                  </a:lnTo>
                  <a:lnTo>
                    <a:pt x="20570" y="82396"/>
                  </a:lnTo>
                  <a:lnTo>
                    <a:pt x="19944" y="93735"/>
                  </a:lnTo>
                  <a:lnTo>
                    <a:pt x="20504" y="104882"/>
                  </a:lnTo>
                  <a:lnTo>
                    <a:pt x="21951" y="115861"/>
                  </a:lnTo>
                  <a:lnTo>
                    <a:pt x="24039" y="126709"/>
                  </a:lnTo>
                  <a:lnTo>
                    <a:pt x="26577" y="137460"/>
                  </a:lnTo>
                  <a:lnTo>
                    <a:pt x="29432" y="148137"/>
                  </a:lnTo>
                  <a:lnTo>
                    <a:pt x="32669" y="158597"/>
                  </a:lnTo>
                  <a:lnTo>
                    <a:pt x="36527" y="168548"/>
                  </a:lnTo>
                  <a:lnTo>
                    <a:pt x="41089" y="177871"/>
                  </a:lnTo>
                  <a:lnTo>
                    <a:pt x="46289" y="186606"/>
                  </a:lnTo>
                  <a:lnTo>
                    <a:pt x="52005" y="194859"/>
                  </a:lnTo>
                  <a:lnTo>
                    <a:pt x="58115" y="202742"/>
                  </a:lnTo>
                  <a:lnTo>
                    <a:pt x="64676" y="210188"/>
                  </a:lnTo>
                  <a:lnTo>
                    <a:pt x="71911" y="216971"/>
                  </a:lnTo>
                  <a:lnTo>
                    <a:pt x="79890" y="223007"/>
                  </a:lnTo>
                  <a:lnTo>
                    <a:pt x="88536" y="228044"/>
                  </a:lnTo>
                  <a:lnTo>
                    <a:pt x="97718" y="231597"/>
                  </a:lnTo>
                  <a:lnTo>
                    <a:pt x="107304" y="233539"/>
                  </a:lnTo>
                  <a:lnTo>
                    <a:pt x="117181" y="234046"/>
                  </a:lnTo>
                  <a:lnTo>
                    <a:pt x="127264" y="233406"/>
                  </a:lnTo>
                  <a:lnTo>
                    <a:pt x="137481" y="231905"/>
                  </a:lnTo>
                  <a:lnTo>
                    <a:pt x="147525" y="229742"/>
                  </a:lnTo>
                  <a:lnTo>
                    <a:pt x="157941" y="226715"/>
                  </a:lnTo>
                  <a:lnTo>
                    <a:pt x="170762" y="221446"/>
                  </a:lnTo>
                  <a:lnTo>
                    <a:pt x="189513" y="21163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16863" y="1231834"/>
              <a:ext cx="46723" cy="379027"/>
            </a:xfrm>
            <a:custGeom>
              <a:avLst/>
              <a:gdLst/>
              <a:ahLst/>
              <a:cxnLst/>
              <a:rect l="0" t="0" r="0" b="0"/>
              <a:pathLst>
                <a:path w="46723" h="379027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71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2" y="76497"/>
                  </a:lnTo>
                  <a:lnTo>
                    <a:pt x="6548" y="93500"/>
                  </a:lnTo>
                  <a:lnTo>
                    <a:pt x="8723" y="111658"/>
                  </a:lnTo>
                  <a:lnTo>
                    <a:pt x="10516" y="130672"/>
                  </a:lnTo>
                  <a:lnTo>
                    <a:pt x="12056" y="149809"/>
                  </a:lnTo>
                  <a:lnTo>
                    <a:pt x="13704" y="167963"/>
                  </a:lnTo>
                  <a:lnTo>
                    <a:pt x="15663" y="184619"/>
                  </a:lnTo>
                  <a:lnTo>
                    <a:pt x="17811" y="200106"/>
                  </a:lnTo>
                  <a:lnTo>
                    <a:pt x="19800" y="215275"/>
                  </a:lnTo>
                  <a:lnTo>
                    <a:pt x="21439" y="230667"/>
                  </a:lnTo>
                  <a:lnTo>
                    <a:pt x="22863" y="246314"/>
                  </a:lnTo>
                  <a:lnTo>
                    <a:pt x="24425" y="261913"/>
                  </a:lnTo>
                  <a:lnTo>
                    <a:pt x="26328" y="277263"/>
                  </a:lnTo>
                  <a:lnTo>
                    <a:pt x="28606" y="292149"/>
                  </a:lnTo>
                  <a:lnTo>
                    <a:pt x="31215" y="306291"/>
                  </a:lnTo>
                  <a:lnTo>
                    <a:pt x="34079" y="319605"/>
                  </a:lnTo>
                  <a:lnTo>
                    <a:pt x="36980" y="331918"/>
                  </a:lnTo>
                  <a:lnTo>
                    <a:pt x="39847" y="344193"/>
                  </a:lnTo>
                  <a:lnTo>
                    <a:pt x="42932" y="358627"/>
                  </a:lnTo>
                  <a:lnTo>
                    <a:pt x="46722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68870" y="1242362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4" y="58457"/>
                  </a:lnTo>
                  <a:lnTo>
                    <a:pt x="6180" y="74930"/>
                  </a:lnTo>
                  <a:lnTo>
                    <a:pt x="8842" y="92504"/>
                  </a:lnTo>
                  <a:lnTo>
                    <a:pt x="11593" y="111019"/>
                  </a:lnTo>
                  <a:lnTo>
                    <a:pt x="14052" y="130272"/>
                  </a:lnTo>
                  <a:lnTo>
                    <a:pt x="16039" y="150068"/>
                  </a:lnTo>
                  <a:lnTo>
                    <a:pt x="17710" y="170087"/>
                  </a:lnTo>
                  <a:lnTo>
                    <a:pt x="19446" y="189906"/>
                  </a:lnTo>
                  <a:lnTo>
                    <a:pt x="21468" y="209300"/>
                  </a:lnTo>
                  <a:lnTo>
                    <a:pt x="23829" y="227917"/>
                  </a:lnTo>
                  <a:lnTo>
                    <a:pt x="26492" y="245199"/>
                  </a:lnTo>
                  <a:lnTo>
                    <a:pt x="29394" y="260976"/>
                  </a:lnTo>
                  <a:lnTo>
                    <a:pt x="32309" y="275555"/>
                  </a:lnTo>
                  <a:lnTo>
                    <a:pt x="34879" y="289509"/>
                  </a:lnTo>
                  <a:lnTo>
                    <a:pt x="36941" y="303236"/>
                  </a:lnTo>
                  <a:lnTo>
                    <a:pt x="38663" y="316935"/>
                  </a:lnTo>
                  <a:lnTo>
                    <a:pt x="40434" y="330679"/>
                  </a:lnTo>
                  <a:lnTo>
                    <a:pt x="42475" y="344478"/>
                  </a:lnTo>
                  <a:lnTo>
                    <a:pt x="44687" y="358108"/>
                  </a:lnTo>
                  <a:lnTo>
                    <a:pt x="46952" y="372671"/>
                  </a:lnTo>
                  <a:lnTo>
                    <a:pt x="49472" y="391683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04178" y="1225485"/>
              <a:ext cx="278822" cy="409924"/>
            </a:xfrm>
            <a:custGeom>
              <a:avLst/>
              <a:gdLst/>
              <a:ahLst/>
              <a:cxnLst/>
              <a:rect l="0" t="0" r="0" b="0"/>
              <a:pathLst>
                <a:path w="278822" h="409924">
                  <a:moveTo>
                    <a:pt x="101645" y="311675"/>
                  </a:moveTo>
                  <a:lnTo>
                    <a:pt x="98712" y="302807"/>
                  </a:lnTo>
                  <a:lnTo>
                    <a:pt x="95929" y="293820"/>
                  </a:lnTo>
                  <a:lnTo>
                    <a:pt x="93025" y="283834"/>
                  </a:lnTo>
                  <a:lnTo>
                    <a:pt x="89812" y="273199"/>
                  </a:lnTo>
                  <a:lnTo>
                    <a:pt x="85999" y="262684"/>
                  </a:lnTo>
                  <a:lnTo>
                    <a:pt x="81477" y="252746"/>
                  </a:lnTo>
                  <a:lnTo>
                    <a:pt x="76141" y="243977"/>
                  </a:lnTo>
                  <a:lnTo>
                    <a:pt x="69805" y="237235"/>
                  </a:lnTo>
                  <a:lnTo>
                    <a:pt x="62475" y="232794"/>
                  </a:lnTo>
                  <a:lnTo>
                    <a:pt x="54623" y="230764"/>
                  </a:lnTo>
                  <a:lnTo>
                    <a:pt x="47046" y="231358"/>
                  </a:lnTo>
                  <a:lnTo>
                    <a:pt x="40177" y="234421"/>
                  </a:lnTo>
                  <a:lnTo>
                    <a:pt x="34094" y="239542"/>
                  </a:lnTo>
                  <a:lnTo>
                    <a:pt x="28700" y="246250"/>
                  </a:lnTo>
                  <a:lnTo>
                    <a:pt x="23851" y="254124"/>
                  </a:lnTo>
                  <a:lnTo>
                    <a:pt x="19407" y="262831"/>
                  </a:lnTo>
                  <a:lnTo>
                    <a:pt x="15254" y="272118"/>
                  </a:lnTo>
                  <a:lnTo>
                    <a:pt x="11310" y="281816"/>
                  </a:lnTo>
                  <a:lnTo>
                    <a:pt x="7676" y="292124"/>
                  </a:lnTo>
                  <a:lnTo>
                    <a:pt x="4614" y="303568"/>
                  </a:lnTo>
                  <a:lnTo>
                    <a:pt x="2227" y="316339"/>
                  </a:lnTo>
                  <a:lnTo>
                    <a:pt x="625" y="330002"/>
                  </a:lnTo>
                  <a:lnTo>
                    <a:pt x="0" y="343713"/>
                  </a:lnTo>
                  <a:lnTo>
                    <a:pt x="364" y="356966"/>
                  </a:lnTo>
                  <a:lnTo>
                    <a:pt x="1743" y="369456"/>
                  </a:lnTo>
                  <a:lnTo>
                    <a:pt x="4265" y="380918"/>
                  </a:lnTo>
                  <a:lnTo>
                    <a:pt x="7887" y="391308"/>
                  </a:lnTo>
                  <a:lnTo>
                    <a:pt x="12437" y="400115"/>
                  </a:lnTo>
                  <a:lnTo>
                    <a:pt x="17707" y="406302"/>
                  </a:lnTo>
                  <a:lnTo>
                    <a:pt x="23505" y="409533"/>
                  </a:lnTo>
                  <a:lnTo>
                    <a:pt x="29514" y="409923"/>
                  </a:lnTo>
                  <a:lnTo>
                    <a:pt x="35315" y="407685"/>
                  </a:lnTo>
                  <a:lnTo>
                    <a:pt x="40699" y="403213"/>
                  </a:lnTo>
                  <a:lnTo>
                    <a:pt x="45805" y="396825"/>
                  </a:lnTo>
                  <a:lnTo>
                    <a:pt x="51001" y="388659"/>
                  </a:lnTo>
                  <a:lnTo>
                    <a:pt x="56495" y="378951"/>
                  </a:lnTo>
                  <a:lnTo>
                    <a:pt x="62170" y="368013"/>
                  </a:lnTo>
                  <a:lnTo>
                    <a:pt x="67680" y="356149"/>
                  </a:lnTo>
                  <a:lnTo>
                    <a:pt x="72833" y="343617"/>
                  </a:lnTo>
                  <a:lnTo>
                    <a:pt x="77598" y="330779"/>
                  </a:lnTo>
                  <a:lnTo>
                    <a:pt x="82025" y="318087"/>
                  </a:lnTo>
                  <a:lnTo>
                    <a:pt x="86186" y="305765"/>
                  </a:lnTo>
                  <a:lnTo>
                    <a:pt x="90150" y="293524"/>
                  </a:lnTo>
                  <a:lnTo>
                    <a:pt x="93972" y="280699"/>
                  </a:lnTo>
                  <a:lnTo>
                    <a:pt x="97691" y="266949"/>
                  </a:lnTo>
                  <a:lnTo>
                    <a:pt x="101172" y="252101"/>
                  </a:lnTo>
                  <a:lnTo>
                    <a:pt x="104131" y="235990"/>
                  </a:lnTo>
                  <a:lnTo>
                    <a:pt x="106457" y="218663"/>
                  </a:lnTo>
                  <a:lnTo>
                    <a:pt x="108358" y="200315"/>
                  </a:lnTo>
                  <a:lnTo>
                    <a:pt x="110249" y="181175"/>
                  </a:lnTo>
                  <a:lnTo>
                    <a:pt x="112366" y="161464"/>
                  </a:lnTo>
                  <a:lnTo>
                    <a:pt x="114450" y="141841"/>
                  </a:lnTo>
                  <a:lnTo>
                    <a:pt x="115864" y="123353"/>
                  </a:lnTo>
                  <a:lnTo>
                    <a:pt x="116299" y="106469"/>
                  </a:lnTo>
                  <a:lnTo>
                    <a:pt x="115929" y="90828"/>
                  </a:lnTo>
                  <a:lnTo>
                    <a:pt x="115217" y="75555"/>
                  </a:lnTo>
                  <a:lnTo>
                    <a:pt x="114479" y="60093"/>
                  </a:lnTo>
                  <a:lnTo>
                    <a:pt x="113849" y="44399"/>
                  </a:lnTo>
                  <a:lnTo>
                    <a:pt x="113359" y="28768"/>
                  </a:lnTo>
                  <a:lnTo>
                    <a:pt x="112969" y="13498"/>
                  </a:lnTo>
                  <a:lnTo>
                    <a:pt x="111666" y="2325"/>
                  </a:lnTo>
                  <a:lnTo>
                    <a:pt x="109045" y="0"/>
                  </a:lnTo>
                  <a:lnTo>
                    <a:pt x="106678" y="5330"/>
                  </a:lnTo>
                  <a:lnTo>
                    <a:pt x="104984" y="16004"/>
                  </a:lnTo>
                  <a:lnTo>
                    <a:pt x="103848" y="30226"/>
                  </a:lnTo>
                  <a:lnTo>
                    <a:pt x="103099" y="46779"/>
                  </a:lnTo>
                  <a:lnTo>
                    <a:pt x="102606" y="64860"/>
                  </a:lnTo>
                  <a:lnTo>
                    <a:pt x="102282" y="83947"/>
                  </a:lnTo>
                  <a:lnTo>
                    <a:pt x="102068" y="103698"/>
                  </a:lnTo>
                  <a:lnTo>
                    <a:pt x="101926" y="123887"/>
                  </a:lnTo>
                  <a:lnTo>
                    <a:pt x="101832" y="144368"/>
                  </a:lnTo>
                  <a:lnTo>
                    <a:pt x="101769" y="165036"/>
                  </a:lnTo>
                  <a:lnTo>
                    <a:pt x="101728" y="185665"/>
                  </a:lnTo>
                  <a:lnTo>
                    <a:pt x="101701" y="205904"/>
                  </a:lnTo>
                  <a:lnTo>
                    <a:pt x="101687" y="225590"/>
                  </a:lnTo>
                  <a:lnTo>
                    <a:pt x="101847" y="244573"/>
                  </a:lnTo>
                  <a:lnTo>
                    <a:pt x="102487" y="262635"/>
                  </a:lnTo>
                  <a:lnTo>
                    <a:pt x="103735" y="279745"/>
                  </a:lnTo>
                  <a:lnTo>
                    <a:pt x="105557" y="295863"/>
                  </a:lnTo>
                  <a:lnTo>
                    <a:pt x="107851" y="310856"/>
                  </a:lnTo>
                  <a:lnTo>
                    <a:pt x="110531" y="324730"/>
                  </a:lnTo>
                  <a:lnTo>
                    <a:pt x="114375" y="336588"/>
                  </a:lnTo>
                  <a:lnTo>
                    <a:pt x="119866" y="344330"/>
                  </a:lnTo>
                  <a:lnTo>
                    <a:pt x="126065" y="347410"/>
                  </a:lnTo>
                  <a:lnTo>
                    <a:pt x="132923" y="347314"/>
                  </a:lnTo>
                  <a:lnTo>
                    <a:pt x="140545" y="345471"/>
                  </a:lnTo>
                  <a:lnTo>
                    <a:pt x="149059" y="342909"/>
                  </a:lnTo>
                  <a:lnTo>
                    <a:pt x="158652" y="340393"/>
                  </a:lnTo>
                  <a:lnTo>
                    <a:pt x="169311" y="338277"/>
                  </a:lnTo>
                  <a:lnTo>
                    <a:pt x="180716" y="336475"/>
                  </a:lnTo>
                  <a:lnTo>
                    <a:pt x="192359" y="334629"/>
                  </a:lnTo>
                  <a:lnTo>
                    <a:pt x="203923" y="332517"/>
                  </a:lnTo>
                  <a:lnTo>
                    <a:pt x="215126" y="329922"/>
                  </a:lnTo>
                  <a:lnTo>
                    <a:pt x="225648" y="326566"/>
                  </a:lnTo>
                  <a:lnTo>
                    <a:pt x="235391" y="322372"/>
                  </a:lnTo>
                  <a:lnTo>
                    <a:pt x="244424" y="317265"/>
                  </a:lnTo>
                  <a:lnTo>
                    <a:pt x="252885" y="311087"/>
                  </a:lnTo>
                  <a:lnTo>
                    <a:pt x="260902" y="303853"/>
                  </a:lnTo>
                  <a:lnTo>
                    <a:pt x="268101" y="295555"/>
                  </a:lnTo>
                  <a:lnTo>
                    <a:pt x="273653" y="286083"/>
                  </a:lnTo>
                  <a:lnTo>
                    <a:pt x="277232" y="275497"/>
                  </a:lnTo>
                  <a:lnTo>
                    <a:pt x="278821" y="264306"/>
                  </a:lnTo>
                  <a:lnTo>
                    <a:pt x="278449" y="253334"/>
                  </a:lnTo>
                  <a:lnTo>
                    <a:pt x="276342" y="243038"/>
                  </a:lnTo>
                  <a:lnTo>
                    <a:pt x="272673" y="233669"/>
                  </a:lnTo>
                  <a:lnTo>
                    <a:pt x="267479" y="225449"/>
                  </a:lnTo>
                  <a:lnTo>
                    <a:pt x="260916" y="218380"/>
                  </a:lnTo>
                  <a:lnTo>
                    <a:pt x="253241" y="212786"/>
                  </a:lnTo>
                  <a:lnTo>
                    <a:pt x="244720" y="209375"/>
                  </a:lnTo>
                  <a:lnTo>
                    <a:pt x="235592" y="208344"/>
                  </a:lnTo>
                  <a:lnTo>
                    <a:pt x="226362" y="209600"/>
                  </a:lnTo>
                  <a:lnTo>
                    <a:pt x="217778" y="213025"/>
                  </a:lnTo>
                  <a:lnTo>
                    <a:pt x="210194" y="218329"/>
                  </a:lnTo>
                  <a:lnTo>
                    <a:pt x="203611" y="225124"/>
                  </a:lnTo>
                  <a:lnTo>
                    <a:pt x="197874" y="233039"/>
                  </a:lnTo>
                  <a:lnTo>
                    <a:pt x="192796" y="241773"/>
                  </a:lnTo>
                  <a:lnTo>
                    <a:pt x="188365" y="251414"/>
                  </a:lnTo>
                  <a:lnTo>
                    <a:pt x="184754" y="262402"/>
                  </a:lnTo>
                  <a:lnTo>
                    <a:pt x="181995" y="274867"/>
                  </a:lnTo>
                  <a:lnTo>
                    <a:pt x="180311" y="288493"/>
                  </a:lnTo>
                  <a:lnTo>
                    <a:pt x="180162" y="302711"/>
                  </a:lnTo>
                  <a:lnTo>
                    <a:pt x="181658" y="317118"/>
                  </a:lnTo>
                  <a:lnTo>
                    <a:pt x="184613" y="331197"/>
                  </a:lnTo>
                  <a:lnTo>
                    <a:pt x="188730" y="344265"/>
                  </a:lnTo>
                  <a:lnTo>
                    <a:pt x="193725" y="356043"/>
                  </a:lnTo>
                  <a:lnTo>
                    <a:pt x="199516" y="366442"/>
                  </a:lnTo>
                  <a:lnTo>
                    <a:pt x="206227" y="375370"/>
                  </a:lnTo>
                  <a:lnTo>
                    <a:pt x="213846" y="382925"/>
                  </a:lnTo>
                  <a:lnTo>
                    <a:pt x="222169" y="389007"/>
                  </a:lnTo>
                  <a:lnTo>
                    <a:pt x="231905" y="393719"/>
                  </a:lnTo>
                  <a:lnTo>
                    <a:pt x="246145" y="396360"/>
                  </a:lnTo>
                  <a:lnTo>
                    <a:pt x="270101" y="39590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05865" y="1442404"/>
              <a:ext cx="115814" cy="166116"/>
            </a:xfrm>
            <a:custGeom>
              <a:avLst/>
              <a:gdLst/>
              <a:ahLst/>
              <a:cxnLst/>
              <a:rect l="0" t="0" r="0" b="0"/>
              <a:pathLst>
                <a:path w="115814" h="166116">
                  <a:moveTo>
                    <a:pt x="0" y="10528"/>
                  </a:moveTo>
                  <a:lnTo>
                    <a:pt x="2934" y="22196"/>
                  </a:lnTo>
                  <a:lnTo>
                    <a:pt x="5716" y="32685"/>
                  </a:lnTo>
                  <a:lnTo>
                    <a:pt x="8620" y="42991"/>
                  </a:lnTo>
                  <a:lnTo>
                    <a:pt x="11833" y="53466"/>
                  </a:lnTo>
                  <a:lnTo>
                    <a:pt x="15646" y="64458"/>
                  </a:lnTo>
                  <a:lnTo>
                    <a:pt x="20159" y="76096"/>
                  </a:lnTo>
                  <a:lnTo>
                    <a:pt x="25150" y="88177"/>
                  </a:lnTo>
                  <a:lnTo>
                    <a:pt x="30190" y="100283"/>
                  </a:lnTo>
                  <a:lnTo>
                    <a:pt x="35026" y="112165"/>
                  </a:lnTo>
                  <a:lnTo>
                    <a:pt x="39746" y="123753"/>
                  </a:lnTo>
                  <a:lnTo>
                    <a:pt x="44675" y="135067"/>
                  </a:lnTo>
                  <a:lnTo>
                    <a:pt x="49991" y="146131"/>
                  </a:lnTo>
                  <a:lnTo>
                    <a:pt x="55714" y="156017"/>
                  </a:lnTo>
                  <a:lnTo>
                    <a:pt x="61788" y="162928"/>
                  </a:lnTo>
                  <a:lnTo>
                    <a:pt x="68128" y="166115"/>
                  </a:lnTo>
                  <a:lnTo>
                    <a:pt x="74335" y="165471"/>
                  </a:lnTo>
                  <a:lnTo>
                    <a:pt x="79737" y="161009"/>
                  </a:lnTo>
                  <a:lnTo>
                    <a:pt x="84036" y="153162"/>
                  </a:lnTo>
                  <a:lnTo>
                    <a:pt x="87428" y="142914"/>
                  </a:lnTo>
                  <a:lnTo>
                    <a:pt x="90403" y="131545"/>
                  </a:lnTo>
                  <a:lnTo>
                    <a:pt x="93291" y="119876"/>
                  </a:lnTo>
                  <a:lnTo>
                    <a:pt x="96081" y="108118"/>
                  </a:lnTo>
                  <a:lnTo>
                    <a:pt x="98509" y="96086"/>
                  </a:lnTo>
                  <a:lnTo>
                    <a:pt x="100447" y="83663"/>
                  </a:lnTo>
                  <a:lnTo>
                    <a:pt x="102071" y="71015"/>
                  </a:lnTo>
                  <a:lnTo>
                    <a:pt x="103770" y="58508"/>
                  </a:lnTo>
                  <a:lnTo>
                    <a:pt x="105759" y="46362"/>
                  </a:lnTo>
                  <a:lnTo>
                    <a:pt x="107935" y="35062"/>
                  </a:lnTo>
                  <a:lnTo>
                    <a:pt x="110171" y="24336"/>
                  </a:lnTo>
                  <a:lnTo>
                    <a:pt x="112666" y="132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53264" y="1437391"/>
              <a:ext cx="126343" cy="171395"/>
            </a:xfrm>
            <a:custGeom>
              <a:avLst/>
              <a:gdLst/>
              <a:ahLst/>
              <a:cxnLst/>
              <a:rect l="0" t="0" r="0" b="0"/>
              <a:pathLst>
                <a:path w="126343" h="171395">
                  <a:moveTo>
                    <a:pt x="0" y="68184"/>
                  </a:moveTo>
                  <a:lnTo>
                    <a:pt x="8801" y="73984"/>
                  </a:lnTo>
                  <a:lnTo>
                    <a:pt x="17148" y="78908"/>
                  </a:lnTo>
                  <a:lnTo>
                    <a:pt x="25851" y="83402"/>
                  </a:lnTo>
                  <a:lnTo>
                    <a:pt x="35145" y="87277"/>
                  </a:lnTo>
                  <a:lnTo>
                    <a:pt x="45288" y="89994"/>
                  </a:lnTo>
                  <a:lnTo>
                    <a:pt x="56324" y="91345"/>
                  </a:lnTo>
                  <a:lnTo>
                    <a:pt x="67818" y="91273"/>
                  </a:lnTo>
                  <a:lnTo>
                    <a:pt x="78992" y="89707"/>
                  </a:lnTo>
                  <a:lnTo>
                    <a:pt x="89419" y="86755"/>
                  </a:lnTo>
                  <a:lnTo>
                    <a:pt x="98705" y="82333"/>
                  </a:lnTo>
                  <a:lnTo>
                    <a:pt x="106337" y="76091"/>
                  </a:lnTo>
                  <a:lnTo>
                    <a:pt x="112198" y="68013"/>
                  </a:lnTo>
                  <a:lnTo>
                    <a:pt x="116166" y="58676"/>
                  </a:lnTo>
                  <a:lnTo>
                    <a:pt x="117946" y="49032"/>
                  </a:lnTo>
                  <a:lnTo>
                    <a:pt x="117591" y="39661"/>
                  </a:lnTo>
                  <a:lnTo>
                    <a:pt x="115423" y="30763"/>
                  </a:lnTo>
                  <a:lnTo>
                    <a:pt x="111843" y="22334"/>
                  </a:lnTo>
                  <a:lnTo>
                    <a:pt x="107218" y="14315"/>
                  </a:lnTo>
                  <a:lnTo>
                    <a:pt x="101845" y="7270"/>
                  </a:lnTo>
                  <a:lnTo>
                    <a:pt x="95949" y="2347"/>
                  </a:lnTo>
                  <a:lnTo>
                    <a:pt x="89686" y="0"/>
                  </a:lnTo>
                  <a:lnTo>
                    <a:pt x="83007" y="51"/>
                  </a:lnTo>
                  <a:lnTo>
                    <a:pt x="75685" y="2061"/>
                  </a:lnTo>
                  <a:lnTo>
                    <a:pt x="67653" y="5565"/>
                  </a:lnTo>
                  <a:lnTo>
                    <a:pt x="59309" y="10321"/>
                  </a:lnTo>
                  <a:lnTo>
                    <a:pt x="51394" y="16321"/>
                  </a:lnTo>
                  <a:lnTo>
                    <a:pt x="44299" y="23464"/>
                  </a:lnTo>
                  <a:lnTo>
                    <a:pt x="38232" y="31715"/>
                  </a:lnTo>
                  <a:lnTo>
                    <a:pt x="33381" y="41163"/>
                  </a:lnTo>
                  <a:lnTo>
                    <a:pt x="29713" y="51744"/>
                  </a:lnTo>
                  <a:lnTo>
                    <a:pt x="27047" y="63275"/>
                  </a:lnTo>
                  <a:lnTo>
                    <a:pt x="25159" y="75539"/>
                  </a:lnTo>
                  <a:lnTo>
                    <a:pt x="23854" y="88335"/>
                  </a:lnTo>
                  <a:lnTo>
                    <a:pt x="23297" y="101181"/>
                  </a:lnTo>
                  <a:lnTo>
                    <a:pt x="23978" y="113345"/>
                  </a:lnTo>
                  <a:lnTo>
                    <a:pt x="26068" y="124486"/>
                  </a:lnTo>
                  <a:lnTo>
                    <a:pt x="29438" y="134610"/>
                  </a:lnTo>
                  <a:lnTo>
                    <a:pt x="33842" y="143877"/>
                  </a:lnTo>
                  <a:lnTo>
                    <a:pt x="39031" y="152471"/>
                  </a:lnTo>
                  <a:lnTo>
                    <a:pt x="44956" y="160074"/>
                  </a:lnTo>
                  <a:lnTo>
                    <a:pt x="51756" y="165905"/>
                  </a:lnTo>
                  <a:lnTo>
                    <a:pt x="59440" y="169675"/>
                  </a:lnTo>
                  <a:lnTo>
                    <a:pt x="67886" y="171394"/>
                  </a:lnTo>
                  <a:lnTo>
                    <a:pt x="76934" y="171110"/>
                  </a:lnTo>
                  <a:lnTo>
                    <a:pt x="86415" y="169075"/>
                  </a:lnTo>
                  <a:lnTo>
                    <a:pt x="95749" y="165947"/>
                  </a:lnTo>
                  <a:lnTo>
                    <a:pt x="104860" y="162389"/>
                  </a:lnTo>
                  <a:lnTo>
                    <a:pt x="114545" y="158092"/>
                  </a:lnTo>
                  <a:lnTo>
                    <a:pt x="126342" y="1524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32248" y="1231834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5" y="43068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9" y="86280"/>
                  </a:lnTo>
                  <a:lnTo>
                    <a:pt x="3905" y="99837"/>
                  </a:lnTo>
                  <a:lnTo>
                    <a:pt x="6201" y="114146"/>
                  </a:lnTo>
                  <a:lnTo>
                    <a:pt x="8853" y="129728"/>
                  </a:lnTo>
                  <a:lnTo>
                    <a:pt x="11598" y="146296"/>
                  </a:lnTo>
                  <a:lnTo>
                    <a:pt x="14054" y="163043"/>
                  </a:lnTo>
                  <a:lnTo>
                    <a:pt x="16040" y="179459"/>
                  </a:lnTo>
                  <a:lnTo>
                    <a:pt x="17710" y="195381"/>
                  </a:lnTo>
                  <a:lnTo>
                    <a:pt x="19446" y="210825"/>
                  </a:lnTo>
                  <a:lnTo>
                    <a:pt x="21464" y="225875"/>
                  </a:lnTo>
                  <a:lnTo>
                    <a:pt x="23652" y="240624"/>
                  </a:lnTo>
                  <a:lnTo>
                    <a:pt x="25667" y="255155"/>
                  </a:lnTo>
                  <a:lnTo>
                    <a:pt x="27320" y="269521"/>
                  </a:lnTo>
                  <a:lnTo>
                    <a:pt x="28585" y="283550"/>
                  </a:lnTo>
                  <a:lnTo>
                    <a:pt x="29646" y="298433"/>
                  </a:lnTo>
                  <a:lnTo>
                    <a:pt x="30593" y="317715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42758" y="1452903"/>
              <a:ext cx="116375" cy="136726"/>
            </a:xfrm>
            <a:custGeom>
              <a:avLst/>
              <a:gdLst/>
              <a:ahLst/>
              <a:cxnLst/>
              <a:rect l="0" t="0" r="0" b="0"/>
              <a:pathLst>
                <a:path w="116375" h="136726">
                  <a:moveTo>
                    <a:pt x="100060" y="21086"/>
                  </a:moveTo>
                  <a:lnTo>
                    <a:pt x="94126" y="15286"/>
                  </a:lnTo>
                  <a:lnTo>
                    <a:pt x="87922" y="10361"/>
                  </a:lnTo>
                  <a:lnTo>
                    <a:pt x="80830" y="5872"/>
                  </a:lnTo>
                  <a:lnTo>
                    <a:pt x="73062" y="2170"/>
                  </a:lnTo>
                  <a:lnTo>
                    <a:pt x="65064" y="102"/>
                  </a:lnTo>
                  <a:lnTo>
                    <a:pt x="57123" y="0"/>
                  </a:lnTo>
                  <a:lnTo>
                    <a:pt x="49349" y="1724"/>
                  </a:lnTo>
                  <a:lnTo>
                    <a:pt x="41756" y="4938"/>
                  </a:lnTo>
                  <a:lnTo>
                    <a:pt x="34323" y="9288"/>
                  </a:lnTo>
                  <a:lnTo>
                    <a:pt x="27181" y="14631"/>
                  </a:lnTo>
                  <a:lnTo>
                    <a:pt x="20604" y="21032"/>
                  </a:lnTo>
                  <a:lnTo>
                    <a:pt x="14702" y="28448"/>
                  </a:lnTo>
                  <a:lnTo>
                    <a:pt x="9585" y="36884"/>
                  </a:lnTo>
                  <a:lnTo>
                    <a:pt x="5445" y="46456"/>
                  </a:lnTo>
                  <a:lnTo>
                    <a:pt x="2301" y="57116"/>
                  </a:lnTo>
                  <a:lnTo>
                    <a:pt x="341" y="68530"/>
                  </a:lnTo>
                  <a:lnTo>
                    <a:pt x="0" y="80183"/>
                  </a:lnTo>
                  <a:lnTo>
                    <a:pt x="1369" y="91751"/>
                  </a:lnTo>
                  <a:lnTo>
                    <a:pt x="4407" y="102788"/>
                  </a:lnTo>
                  <a:lnTo>
                    <a:pt x="9111" y="112667"/>
                  </a:lnTo>
                  <a:lnTo>
                    <a:pt x="15318" y="121150"/>
                  </a:lnTo>
                  <a:lnTo>
                    <a:pt x="22907" y="128015"/>
                  </a:lnTo>
                  <a:lnTo>
                    <a:pt x="31896" y="132885"/>
                  </a:lnTo>
                  <a:lnTo>
                    <a:pt x="42153" y="135749"/>
                  </a:lnTo>
                  <a:lnTo>
                    <a:pt x="53124" y="136725"/>
                  </a:lnTo>
                  <a:lnTo>
                    <a:pt x="63947" y="135877"/>
                  </a:lnTo>
                  <a:lnTo>
                    <a:pt x="74143" y="133417"/>
                  </a:lnTo>
                  <a:lnTo>
                    <a:pt x="83445" y="129497"/>
                  </a:lnTo>
                  <a:lnTo>
                    <a:pt x="91621" y="124126"/>
                  </a:lnTo>
                  <a:lnTo>
                    <a:pt x="98669" y="117437"/>
                  </a:lnTo>
                  <a:lnTo>
                    <a:pt x="104588" y="109506"/>
                  </a:lnTo>
                  <a:lnTo>
                    <a:pt x="109282" y="100280"/>
                  </a:lnTo>
                  <a:lnTo>
                    <a:pt x="112811" y="89856"/>
                  </a:lnTo>
                  <a:lnTo>
                    <a:pt x="115200" y="78602"/>
                  </a:lnTo>
                  <a:lnTo>
                    <a:pt x="116364" y="67056"/>
                  </a:lnTo>
                  <a:lnTo>
                    <a:pt x="116374" y="55565"/>
                  </a:lnTo>
                  <a:lnTo>
                    <a:pt x="115579" y="44711"/>
                  </a:lnTo>
                  <a:lnTo>
                    <a:pt x="114437" y="34333"/>
                  </a:lnTo>
                  <a:lnTo>
                    <a:pt x="112849" y="23525"/>
                  </a:lnTo>
                  <a:lnTo>
                    <a:pt x="110589" y="105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97040" y="1388961"/>
              <a:ext cx="125719" cy="313597"/>
            </a:xfrm>
            <a:custGeom>
              <a:avLst/>
              <a:gdLst/>
              <a:ahLst/>
              <a:cxnLst/>
              <a:rect l="0" t="0" r="0" b="0"/>
              <a:pathLst>
                <a:path w="125719" h="313597">
                  <a:moveTo>
                    <a:pt x="19478" y="148199"/>
                  </a:moveTo>
                  <a:lnTo>
                    <a:pt x="22344" y="157135"/>
                  </a:lnTo>
                  <a:lnTo>
                    <a:pt x="24486" y="166762"/>
                  </a:lnTo>
                  <a:lnTo>
                    <a:pt x="26094" y="178049"/>
                  </a:lnTo>
                  <a:lnTo>
                    <a:pt x="27447" y="190716"/>
                  </a:lnTo>
                  <a:lnTo>
                    <a:pt x="28944" y="204196"/>
                  </a:lnTo>
                  <a:lnTo>
                    <a:pt x="30791" y="218068"/>
                  </a:lnTo>
                  <a:lnTo>
                    <a:pt x="32858" y="232104"/>
                  </a:lnTo>
                  <a:lnTo>
                    <a:pt x="34790" y="246195"/>
                  </a:lnTo>
                  <a:lnTo>
                    <a:pt x="36391" y="260292"/>
                  </a:lnTo>
                  <a:lnTo>
                    <a:pt x="37787" y="274213"/>
                  </a:lnTo>
                  <a:lnTo>
                    <a:pt x="39332" y="287646"/>
                  </a:lnTo>
                  <a:lnTo>
                    <a:pt x="41182" y="300396"/>
                  </a:lnTo>
                  <a:lnTo>
                    <a:pt x="41968" y="310113"/>
                  </a:lnTo>
                  <a:lnTo>
                    <a:pt x="40503" y="313596"/>
                  </a:lnTo>
                  <a:lnTo>
                    <a:pt x="38247" y="311406"/>
                  </a:lnTo>
                  <a:lnTo>
                    <a:pt x="36104" y="305174"/>
                  </a:lnTo>
                  <a:lnTo>
                    <a:pt x="34195" y="296420"/>
                  </a:lnTo>
                  <a:lnTo>
                    <a:pt x="32237" y="286383"/>
                  </a:lnTo>
                  <a:lnTo>
                    <a:pt x="30037" y="275795"/>
                  </a:lnTo>
                  <a:lnTo>
                    <a:pt x="27544" y="264693"/>
                  </a:lnTo>
                  <a:lnTo>
                    <a:pt x="24784" y="252619"/>
                  </a:lnTo>
                  <a:lnTo>
                    <a:pt x="21811" y="239373"/>
                  </a:lnTo>
                  <a:lnTo>
                    <a:pt x="18676" y="225200"/>
                  </a:lnTo>
                  <a:lnTo>
                    <a:pt x="15425" y="210603"/>
                  </a:lnTo>
                  <a:lnTo>
                    <a:pt x="12097" y="195928"/>
                  </a:lnTo>
                  <a:lnTo>
                    <a:pt x="8881" y="181327"/>
                  </a:lnTo>
                  <a:lnTo>
                    <a:pt x="6100" y="166844"/>
                  </a:lnTo>
                  <a:lnTo>
                    <a:pt x="3899" y="152474"/>
                  </a:lnTo>
                  <a:lnTo>
                    <a:pt x="2251" y="138198"/>
                  </a:lnTo>
                  <a:lnTo>
                    <a:pt x="1063" y="123992"/>
                  </a:lnTo>
                  <a:lnTo>
                    <a:pt x="235" y="109843"/>
                  </a:lnTo>
                  <a:lnTo>
                    <a:pt x="0" y="95899"/>
                  </a:lnTo>
                  <a:lnTo>
                    <a:pt x="899" y="82455"/>
                  </a:lnTo>
                  <a:lnTo>
                    <a:pt x="3135" y="69638"/>
                  </a:lnTo>
                  <a:lnTo>
                    <a:pt x="6604" y="57574"/>
                  </a:lnTo>
                  <a:lnTo>
                    <a:pt x="11074" y="46465"/>
                  </a:lnTo>
                  <a:lnTo>
                    <a:pt x="16307" y="36329"/>
                  </a:lnTo>
                  <a:lnTo>
                    <a:pt x="22261" y="27201"/>
                  </a:lnTo>
                  <a:lnTo>
                    <a:pt x="29081" y="19207"/>
                  </a:lnTo>
                  <a:lnTo>
                    <a:pt x="36778" y="12318"/>
                  </a:lnTo>
                  <a:lnTo>
                    <a:pt x="45233" y="6691"/>
                  </a:lnTo>
                  <a:lnTo>
                    <a:pt x="54287" y="2733"/>
                  </a:lnTo>
                  <a:lnTo>
                    <a:pt x="63781" y="521"/>
                  </a:lnTo>
                  <a:lnTo>
                    <a:pt x="73428" y="0"/>
                  </a:lnTo>
                  <a:lnTo>
                    <a:pt x="82824" y="1163"/>
                  </a:lnTo>
                  <a:lnTo>
                    <a:pt x="91766" y="3839"/>
                  </a:lnTo>
                  <a:lnTo>
                    <a:pt x="100075" y="7904"/>
                  </a:lnTo>
                  <a:lnTo>
                    <a:pt x="107509" y="13374"/>
                  </a:lnTo>
                  <a:lnTo>
                    <a:pt x="114020" y="20129"/>
                  </a:lnTo>
                  <a:lnTo>
                    <a:pt x="119392" y="28104"/>
                  </a:lnTo>
                  <a:lnTo>
                    <a:pt x="123178" y="37360"/>
                  </a:lnTo>
                  <a:lnTo>
                    <a:pt x="125275" y="47804"/>
                  </a:lnTo>
                  <a:lnTo>
                    <a:pt x="125718" y="59072"/>
                  </a:lnTo>
                  <a:lnTo>
                    <a:pt x="124504" y="70627"/>
                  </a:lnTo>
                  <a:lnTo>
                    <a:pt x="121794" y="82132"/>
                  </a:lnTo>
                  <a:lnTo>
                    <a:pt x="117706" y="93297"/>
                  </a:lnTo>
                  <a:lnTo>
                    <a:pt x="112220" y="103795"/>
                  </a:lnTo>
                  <a:lnTo>
                    <a:pt x="105464" y="113516"/>
                  </a:lnTo>
                  <a:lnTo>
                    <a:pt x="97738" y="122423"/>
                  </a:lnTo>
                  <a:lnTo>
                    <a:pt x="88476" y="131430"/>
                  </a:lnTo>
                  <a:lnTo>
                    <a:pt x="74632" y="142446"/>
                  </a:lnTo>
                  <a:lnTo>
                    <a:pt x="51063" y="1587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42860" y="1379763"/>
              <a:ext cx="126343" cy="178455"/>
            </a:xfrm>
            <a:custGeom>
              <a:avLst/>
              <a:gdLst/>
              <a:ahLst/>
              <a:cxnLst/>
              <a:rect l="0" t="0" r="0" b="0"/>
              <a:pathLst>
                <a:path w="126343" h="178455">
                  <a:moveTo>
                    <a:pt x="0" y="94226"/>
                  </a:moveTo>
                  <a:lnTo>
                    <a:pt x="11668" y="94159"/>
                  </a:lnTo>
                  <a:lnTo>
                    <a:pt x="22156" y="93519"/>
                  </a:lnTo>
                  <a:lnTo>
                    <a:pt x="32458" y="92222"/>
                  </a:lnTo>
                  <a:lnTo>
                    <a:pt x="42760" y="90363"/>
                  </a:lnTo>
                  <a:lnTo>
                    <a:pt x="53104" y="88046"/>
                  </a:lnTo>
                  <a:lnTo>
                    <a:pt x="63493" y="85375"/>
                  </a:lnTo>
                  <a:lnTo>
                    <a:pt x="73921" y="82279"/>
                  </a:lnTo>
                  <a:lnTo>
                    <a:pt x="84379" y="78523"/>
                  </a:lnTo>
                  <a:lnTo>
                    <a:pt x="94845" y="74025"/>
                  </a:lnTo>
                  <a:lnTo>
                    <a:pt x="104822" y="68530"/>
                  </a:lnTo>
                  <a:lnTo>
                    <a:pt x="113383" y="61553"/>
                  </a:lnTo>
                  <a:lnTo>
                    <a:pt x="120118" y="52979"/>
                  </a:lnTo>
                  <a:lnTo>
                    <a:pt x="124468" y="43475"/>
                  </a:lnTo>
                  <a:lnTo>
                    <a:pt x="125507" y="34250"/>
                  </a:lnTo>
                  <a:lnTo>
                    <a:pt x="123050" y="25980"/>
                  </a:lnTo>
                  <a:lnTo>
                    <a:pt x="117518" y="18804"/>
                  </a:lnTo>
                  <a:lnTo>
                    <a:pt x="109545" y="12602"/>
                  </a:lnTo>
                  <a:lnTo>
                    <a:pt x="99751" y="7189"/>
                  </a:lnTo>
                  <a:lnTo>
                    <a:pt x="88808" y="2858"/>
                  </a:lnTo>
                  <a:lnTo>
                    <a:pt x="77414" y="371"/>
                  </a:lnTo>
                  <a:lnTo>
                    <a:pt x="65992" y="0"/>
                  </a:lnTo>
                  <a:lnTo>
                    <a:pt x="55039" y="1885"/>
                  </a:lnTo>
                  <a:lnTo>
                    <a:pt x="45209" y="6274"/>
                  </a:lnTo>
                  <a:lnTo>
                    <a:pt x="36751" y="13049"/>
                  </a:lnTo>
                  <a:lnTo>
                    <a:pt x="29732" y="21988"/>
                  </a:lnTo>
                  <a:lnTo>
                    <a:pt x="24225" y="32946"/>
                  </a:lnTo>
                  <a:lnTo>
                    <a:pt x="20119" y="45641"/>
                  </a:lnTo>
                  <a:lnTo>
                    <a:pt x="17496" y="59552"/>
                  </a:lnTo>
                  <a:lnTo>
                    <a:pt x="16699" y="74026"/>
                  </a:lnTo>
                  <a:lnTo>
                    <a:pt x="17759" y="88636"/>
                  </a:lnTo>
                  <a:lnTo>
                    <a:pt x="20586" y="102868"/>
                  </a:lnTo>
                  <a:lnTo>
                    <a:pt x="25150" y="116045"/>
                  </a:lnTo>
                  <a:lnTo>
                    <a:pt x="31257" y="127900"/>
                  </a:lnTo>
                  <a:lnTo>
                    <a:pt x="38611" y="138352"/>
                  </a:lnTo>
                  <a:lnTo>
                    <a:pt x="46908" y="147317"/>
                  </a:lnTo>
                  <a:lnTo>
                    <a:pt x="55894" y="154901"/>
                  </a:lnTo>
                  <a:lnTo>
                    <a:pt x="65487" y="161202"/>
                  </a:lnTo>
                  <a:lnTo>
                    <a:pt x="77031" y="166828"/>
                  </a:lnTo>
                  <a:lnTo>
                    <a:pt x="94891" y="172278"/>
                  </a:lnTo>
                  <a:lnTo>
                    <a:pt x="126342" y="1784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75577" y="1154906"/>
              <a:ext cx="130496" cy="410768"/>
            </a:xfrm>
            <a:custGeom>
              <a:avLst/>
              <a:gdLst/>
              <a:ahLst/>
              <a:cxnLst/>
              <a:rect l="0" t="0" r="0" b="0"/>
              <a:pathLst>
                <a:path w="130496" h="410768">
                  <a:moveTo>
                    <a:pt x="119967" y="319083"/>
                  </a:moveTo>
                  <a:lnTo>
                    <a:pt x="116966" y="310349"/>
                  </a:lnTo>
                  <a:lnTo>
                    <a:pt x="113543" y="302642"/>
                  </a:lnTo>
                  <a:lnTo>
                    <a:pt x="109338" y="295249"/>
                  </a:lnTo>
                  <a:lnTo>
                    <a:pt x="104092" y="288334"/>
                  </a:lnTo>
                  <a:lnTo>
                    <a:pt x="97314" y="282452"/>
                  </a:lnTo>
                  <a:lnTo>
                    <a:pt x="88882" y="277842"/>
                  </a:lnTo>
                  <a:lnTo>
                    <a:pt x="79142" y="274748"/>
                  </a:lnTo>
                  <a:lnTo>
                    <a:pt x="68699" y="273571"/>
                  </a:lnTo>
                  <a:lnTo>
                    <a:pt x="57980" y="274348"/>
                  </a:lnTo>
                  <a:lnTo>
                    <a:pt x="47364" y="277141"/>
                  </a:lnTo>
                  <a:lnTo>
                    <a:pt x="37243" y="282206"/>
                  </a:lnTo>
                  <a:lnTo>
                    <a:pt x="27783" y="289465"/>
                  </a:lnTo>
                  <a:lnTo>
                    <a:pt x="19280" y="298573"/>
                  </a:lnTo>
                  <a:lnTo>
                    <a:pt x="12239" y="309120"/>
                  </a:lnTo>
                  <a:lnTo>
                    <a:pt x="6804" y="320725"/>
                  </a:lnTo>
                  <a:lnTo>
                    <a:pt x="2967" y="332920"/>
                  </a:lnTo>
                  <a:lnTo>
                    <a:pt x="749" y="345172"/>
                  </a:lnTo>
                  <a:lnTo>
                    <a:pt x="0" y="357181"/>
                  </a:lnTo>
                  <a:lnTo>
                    <a:pt x="614" y="368701"/>
                  </a:lnTo>
                  <a:lnTo>
                    <a:pt x="2612" y="379445"/>
                  </a:lnTo>
                  <a:lnTo>
                    <a:pt x="5883" y="389325"/>
                  </a:lnTo>
                  <a:lnTo>
                    <a:pt x="10366" y="397944"/>
                  </a:lnTo>
                  <a:lnTo>
                    <a:pt x="16124" y="404531"/>
                  </a:lnTo>
                  <a:lnTo>
                    <a:pt x="23067" y="408840"/>
                  </a:lnTo>
                  <a:lnTo>
                    <a:pt x="30829" y="410767"/>
                  </a:lnTo>
                  <a:lnTo>
                    <a:pt x="38878" y="410099"/>
                  </a:lnTo>
                  <a:lnTo>
                    <a:pt x="46876" y="406982"/>
                  </a:lnTo>
                  <a:lnTo>
                    <a:pt x="54533" y="401824"/>
                  </a:lnTo>
                  <a:lnTo>
                    <a:pt x="61522" y="395091"/>
                  </a:lnTo>
                  <a:lnTo>
                    <a:pt x="67744" y="387190"/>
                  </a:lnTo>
                  <a:lnTo>
                    <a:pt x="73430" y="378126"/>
                  </a:lnTo>
                  <a:lnTo>
                    <a:pt x="79024" y="367533"/>
                  </a:lnTo>
                  <a:lnTo>
                    <a:pt x="84784" y="355337"/>
                  </a:lnTo>
                  <a:lnTo>
                    <a:pt x="90468" y="341893"/>
                  </a:lnTo>
                  <a:lnTo>
                    <a:pt x="95453" y="327798"/>
                  </a:lnTo>
                  <a:lnTo>
                    <a:pt x="99440" y="313469"/>
                  </a:lnTo>
                  <a:lnTo>
                    <a:pt x="102608" y="299272"/>
                  </a:lnTo>
                  <a:lnTo>
                    <a:pt x="105424" y="285594"/>
                  </a:lnTo>
                  <a:lnTo>
                    <a:pt x="108204" y="272568"/>
                  </a:lnTo>
                  <a:lnTo>
                    <a:pt x="110918" y="259669"/>
                  </a:lnTo>
                  <a:lnTo>
                    <a:pt x="113296" y="245863"/>
                  </a:lnTo>
                  <a:lnTo>
                    <a:pt x="115194" y="230641"/>
                  </a:lnTo>
                  <a:lnTo>
                    <a:pt x="116623" y="214160"/>
                  </a:lnTo>
                  <a:lnTo>
                    <a:pt x="117657" y="196945"/>
                  </a:lnTo>
                  <a:lnTo>
                    <a:pt x="118388" y="179395"/>
                  </a:lnTo>
                  <a:lnTo>
                    <a:pt x="118894" y="161560"/>
                  </a:lnTo>
                  <a:lnTo>
                    <a:pt x="119243" y="143228"/>
                  </a:lnTo>
                  <a:lnTo>
                    <a:pt x="119479" y="124317"/>
                  </a:lnTo>
                  <a:lnTo>
                    <a:pt x="119639" y="105195"/>
                  </a:lnTo>
                  <a:lnTo>
                    <a:pt x="119748" y="86577"/>
                  </a:lnTo>
                  <a:lnTo>
                    <a:pt x="119815" y="68835"/>
                  </a:lnTo>
                  <a:lnTo>
                    <a:pt x="119691" y="52157"/>
                  </a:lnTo>
                  <a:lnTo>
                    <a:pt x="119075" y="36722"/>
                  </a:lnTo>
                  <a:lnTo>
                    <a:pt x="117820" y="22519"/>
                  </a:lnTo>
                  <a:lnTo>
                    <a:pt x="115128" y="10415"/>
                  </a:lnTo>
                  <a:lnTo>
                    <a:pt x="110554" y="2509"/>
                  </a:lnTo>
                  <a:lnTo>
                    <a:pt x="105494" y="0"/>
                  </a:lnTo>
                  <a:lnTo>
                    <a:pt x="100980" y="2612"/>
                  </a:lnTo>
                  <a:lnTo>
                    <a:pt x="97376" y="9429"/>
                  </a:lnTo>
                  <a:lnTo>
                    <a:pt x="94674" y="19608"/>
                  </a:lnTo>
                  <a:lnTo>
                    <a:pt x="92722" y="32587"/>
                  </a:lnTo>
                  <a:lnTo>
                    <a:pt x="91351" y="47803"/>
                  </a:lnTo>
                  <a:lnTo>
                    <a:pt x="90571" y="64230"/>
                  </a:lnTo>
                  <a:lnTo>
                    <a:pt x="90566" y="80489"/>
                  </a:lnTo>
                  <a:lnTo>
                    <a:pt x="91370" y="95832"/>
                  </a:lnTo>
                  <a:lnTo>
                    <a:pt x="92722" y="110253"/>
                  </a:lnTo>
                  <a:lnTo>
                    <a:pt x="94168" y="124166"/>
                  </a:lnTo>
                  <a:lnTo>
                    <a:pt x="95439" y="137904"/>
                  </a:lnTo>
                  <a:lnTo>
                    <a:pt x="96613" y="151796"/>
                  </a:lnTo>
                  <a:lnTo>
                    <a:pt x="98009" y="166210"/>
                  </a:lnTo>
                  <a:lnTo>
                    <a:pt x="99799" y="181281"/>
                  </a:lnTo>
                  <a:lnTo>
                    <a:pt x="102002" y="196644"/>
                  </a:lnTo>
                  <a:lnTo>
                    <a:pt x="104560" y="211571"/>
                  </a:lnTo>
                  <a:lnTo>
                    <a:pt x="107395" y="225690"/>
                  </a:lnTo>
                  <a:lnTo>
                    <a:pt x="110435" y="239288"/>
                  </a:lnTo>
                  <a:lnTo>
                    <a:pt x="113622" y="253098"/>
                  </a:lnTo>
                  <a:lnTo>
                    <a:pt x="116906" y="267531"/>
                  </a:lnTo>
                  <a:lnTo>
                    <a:pt x="120106" y="282486"/>
                  </a:lnTo>
                  <a:lnTo>
                    <a:pt x="123214" y="299300"/>
                  </a:lnTo>
                  <a:lnTo>
                    <a:pt x="126503" y="322810"/>
                  </a:lnTo>
                  <a:lnTo>
                    <a:pt x="130495" y="3611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22600" y="1168663"/>
              <a:ext cx="25670" cy="357970"/>
            </a:xfrm>
            <a:custGeom>
              <a:avLst/>
              <a:gdLst/>
              <a:ahLst/>
              <a:cxnLst/>
              <a:rect l="0" t="0" r="0" b="0"/>
              <a:pathLst>
                <a:path w="25670" h="357970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5" y="57648"/>
                  </a:lnTo>
                  <a:lnTo>
                    <a:pt x="2146" y="74026"/>
                  </a:lnTo>
                  <a:lnTo>
                    <a:pt x="3003" y="91713"/>
                  </a:lnTo>
                  <a:lnTo>
                    <a:pt x="4177" y="110398"/>
                  </a:lnTo>
                  <a:lnTo>
                    <a:pt x="5812" y="129811"/>
                  </a:lnTo>
                  <a:lnTo>
                    <a:pt x="7739" y="149741"/>
                  </a:lnTo>
                  <a:lnTo>
                    <a:pt x="9579" y="170032"/>
                  </a:lnTo>
                  <a:lnTo>
                    <a:pt x="11114" y="190562"/>
                  </a:lnTo>
                  <a:lnTo>
                    <a:pt x="12297" y="210924"/>
                  </a:lnTo>
                  <a:lnTo>
                    <a:pt x="13165" y="230450"/>
                  </a:lnTo>
                  <a:lnTo>
                    <a:pt x="13789" y="248838"/>
                  </a:lnTo>
                  <a:lnTo>
                    <a:pt x="14395" y="265966"/>
                  </a:lnTo>
                  <a:lnTo>
                    <a:pt x="15341" y="281711"/>
                  </a:lnTo>
                  <a:lnTo>
                    <a:pt x="16794" y="296147"/>
                  </a:lnTo>
                  <a:lnTo>
                    <a:pt x="18593" y="309236"/>
                  </a:lnTo>
                  <a:lnTo>
                    <a:pt x="20529" y="322126"/>
                  </a:lnTo>
                  <a:lnTo>
                    <a:pt x="22771" y="337071"/>
                  </a:lnTo>
                  <a:lnTo>
                    <a:pt x="25669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90342" y="1273948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59071" y="2866"/>
                  </a:lnTo>
                  <a:lnTo>
                    <a:pt x="245160" y="5009"/>
                  </a:lnTo>
                  <a:lnTo>
                    <a:pt x="230662" y="6616"/>
                  </a:lnTo>
                  <a:lnTo>
                    <a:pt x="215461" y="7969"/>
                  </a:lnTo>
                  <a:lnTo>
                    <a:pt x="199636" y="9466"/>
                  </a:lnTo>
                  <a:lnTo>
                    <a:pt x="183321" y="11317"/>
                  </a:lnTo>
                  <a:lnTo>
                    <a:pt x="166804" y="13557"/>
                  </a:lnTo>
                  <a:lnTo>
                    <a:pt x="150495" y="16138"/>
                  </a:lnTo>
                  <a:lnTo>
                    <a:pt x="134605" y="18987"/>
                  </a:lnTo>
                  <a:lnTo>
                    <a:pt x="119156" y="22036"/>
                  </a:lnTo>
                  <a:lnTo>
                    <a:pt x="104090" y="25229"/>
                  </a:lnTo>
                  <a:lnTo>
                    <a:pt x="89328" y="28518"/>
                  </a:lnTo>
                  <a:lnTo>
                    <a:pt x="74818" y="31720"/>
                  </a:lnTo>
                  <a:lnTo>
                    <a:pt x="58809" y="34830"/>
                  </a:lnTo>
                  <a:lnTo>
                    <a:pt x="36538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00911" y="1346205"/>
              <a:ext cx="105287" cy="162328"/>
            </a:xfrm>
            <a:custGeom>
              <a:avLst/>
              <a:gdLst/>
              <a:ahLst/>
              <a:cxnLst/>
              <a:rect l="0" t="0" r="0" b="0"/>
              <a:pathLst>
                <a:path w="105287" h="162328">
                  <a:moveTo>
                    <a:pt x="0" y="54085"/>
                  </a:moveTo>
                  <a:lnTo>
                    <a:pt x="2934" y="65820"/>
                  </a:lnTo>
                  <a:lnTo>
                    <a:pt x="5716" y="76949"/>
                  </a:lnTo>
                  <a:lnTo>
                    <a:pt x="8616" y="88542"/>
                  </a:lnTo>
                  <a:lnTo>
                    <a:pt x="11657" y="100531"/>
                  </a:lnTo>
                  <a:lnTo>
                    <a:pt x="14822" y="112542"/>
                  </a:lnTo>
                  <a:lnTo>
                    <a:pt x="18090" y="124341"/>
                  </a:lnTo>
                  <a:lnTo>
                    <a:pt x="21601" y="135694"/>
                  </a:lnTo>
                  <a:lnTo>
                    <a:pt x="25640" y="146315"/>
                  </a:lnTo>
                  <a:lnTo>
                    <a:pt x="30274" y="156043"/>
                  </a:lnTo>
                  <a:lnTo>
                    <a:pt x="33765" y="162260"/>
                  </a:lnTo>
                  <a:lnTo>
                    <a:pt x="34246" y="162327"/>
                  </a:lnTo>
                  <a:lnTo>
                    <a:pt x="32791" y="158281"/>
                  </a:lnTo>
                  <a:lnTo>
                    <a:pt x="30344" y="151656"/>
                  </a:lnTo>
                  <a:lnTo>
                    <a:pt x="27393" y="143087"/>
                  </a:lnTo>
                  <a:lnTo>
                    <a:pt x="24182" y="132999"/>
                  </a:lnTo>
                  <a:lnTo>
                    <a:pt x="20836" y="121920"/>
                  </a:lnTo>
                  <a:lnTo>
                    <a:pt x="17417" y="110467"/>
                  </a:lnTo>
                  <a:lnTo>
                    <a:pt x="13973" y="99012"/>
                  </a:lnTo>
                  <a:lnTo>
                    <a:pt x="11012" y="87706"/>
                  </a:lnTo>
                  <a:lnTo>
                    <a:pt x="9466" y="76578"/>
                  </a:lnTo>
                  <a:lnTo>
                    <a:pt x="9728" y="65614"/>
                  </a:lnTo>
                  <a:lnTo>
                    <a:pt x="11702" y="54946"/>
                  </a:lnTo>
                  <a:lnTo>
                    <a:pt x="15086" y="44847"/>
                  </a:lnTo>
                  <a:lnTo>
                    <a:pt x="19552" y="35426"/>
                  </a:lnTo>
                  <a:lnTo>
                    <a:pt x="24972" y="26793"/>
                  </a:lnTo>
                  <a:lnTo>
                    <a:pt x="31426" y="19140"/>
                  </a:lnTo>
                  <a:lnTo>
                    <a:pt x="38872" y="12483"/>
                  </a:lnTo>
                  <a:lnTo>
                    <a:pt x="47158" y="7012"/>
                  </a:lnTo>
                  <a:lnTo>
                    <a:pt x="56098" y="3160"/>
                  </a:lnTo>
                  <a:lnTo>
                    <a:pt x="65507" y="1010"/>
                  </a:lnTo>
                  <a:lnTo>
                    <a:pt x="74792" y="195"/>
                  </a:lnTo>
                  <a:lnTo>
                    <a:pt x="83864" y="0"/>
                  </a:lnTo>
                  <a:lnTo>
                    <a:pt x="93518" y="407"/>
                  </a:lnTo>
                  <a:lnTo>
                    <a:pt x="105286" y="14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42535" y="1390392"/>
              <a:ext cx="195289" cy="151169"/>
            </a:xfrm>
            <a:custGeom>
              <a:avLst/>
              <a:gdLst/>
              <a:ahLst/>
              <a:cxnLst/>
              <a:rect l="0" t="0" r="0" b="0"/>
              <a:pathLst>
                <a:path w="195289" h="151169">
                  <a:moveTo>
                    <a:pt x="121589" y="30955"/>
                  </a:moveTo>
                  <a:lnTo>
                    <a:pt x="115654" y="25087"/>
                  </a:lnTo>
                  <a:lnTo>
                    <a:pt x="109450" y="19523"/>
                  </a:lnTo>
                  <a:lnTo>
                    <a:pt x="102349" y="13737"/>
                  </a:lnTo>
                  <a:lnTo>
                    <a:pt x="94237" y="8175"/>
                  </a:lnTo>
                  <a:lnTo>
                    <a:pt x="84942" y="3790"/>
                  </a:lnTo>
                  <a:lnTo>
                    <a:pt x="74503" y="1026"/>
                  </a:lnTo>
                  <a:lnTo>
                    <a:pt x="63424" y="0"/>
                  </a:lnTo>
                  <a:lnTo>
                    <a:pt x="52534" y="755"/>
                  </a:lnTo>
                  <a:lnTo>
                    <a:pt x="42296" y="3123"/>
                  </a:lnTo>
                  <a:lnTo>
                    <a:pt x="32968" y="6967"/>
                  </a:lnTo>
                  <a:lnTo>
                    <a:pt x="24776" y="12280"/>
                  </a:lnTo>
                  <a:lnTo>
                    <a:pt x="17717" y="18927"/>
                  </a:lnTo>
                  <a:lnTo>
                    <a:pt x="11790" y="26828"/>
                  </a:lnTo>
                  <a:lnTo>
                    <a:pt x="7091" y="36033"/>
                  </a:lnTo>
                  <a:lnTo>
                    <a:pt x="3559" y="46448"/>
                  </a:lnTo>
                  <a:lnTo>
                    <a:pt x="1168" y="57865"/>
                  </a:lnTo>
                  <a:lnTo>
                    <a:pt x="3" y="70053"/>
                  </a:lnTo>
                  <a:lnTo>
                    <a:pt x="0" y="82801"/>
                  </a:lnTo>
                  <a:lnTo>
                    <a:pt x="1134" y="95785"/>
                  </a:lnTo>
                  <a:lnTo>
                    <a:pt x="3489" y="108574"/>
                  </a:lnTo>
                  <a:lnTo>
                    <a:pt x="7004" y="120935"/>
                  </a:lnTo>
                  <a:lnTo>
                    <a:pt x="11651" y="132182"/>
                  </a:lnTo>
                  <a:lnTo>
                    <a:pt x="17519" y="141146"/>
                  </a:lnTo>
                  <a:lnTo>
                    <a:pt x="24533" y="147383"/>
                  </a:lnTo>
                  <a:lnTo>
                    <a:pt x="32173" y="150772"/>
                  </a:lnTo>
                  <a:lnTo>
                    <a:pt x="39607" y="151168"/>
                  </a:lnTo>
                  <a:lnTo>
                    <a:pt x="46384" y="148809"/>
                  </a:lnTo>
                  <a:lnTo>
                    <a:pt x="52576" y="144347"/>
                  </a:lnTo>
                  <a:lnTo>
                    <a:pt x="58576" y="138622"/>
                  </a:lnTo>
                  <a:lnTo>
                    <a:pt x="64645" y="132219"/>
                  </a:lnTo>
                  <a:lnTo>
                    <a:pt x="70723" y="125147"/>
                  </a:lnTo>
                  <a:lnTo>
                    <a:pt x="76511" y="116964"/>
                  </a:lnTo>
                  <a:lnTo>
                    <a:pt x="81849" y="107490"/>
                  </a:lnTo>
                  <a:lnTo>
                    <a:pt x="86570" y="96669"/>
                  </a:lnTo>
                  <a:lnTo>
                    <a:pt x="90436" y="84416"/>
                  </a:lnTo>
                  <a:lnTo>
                    <a:pt x="93418" y="70876"/>
                  </a:lnTo>
                  <a:lnTo>
                    <a:pt x="96143" y="57898"/>
                  </a:lnTo>
                  <a:lnTo>
                    <a:pt x="99783" y="50055"/>
                  </a:lnTo>
                  <a:lnTo>
                    <a:pt x="104499" y="49331"/>
                  </a:lnTo>
                  <a:lnTo>
                    <a:pt x="109671" y="53122"/>
                  </a:lnTo>
                  <a:lnTo>
                    <a:pt x="115003" y="59492"/>
                  </a:lnTo>
                  <a:lnTo>
                    <a:pt x="120190" y="67394"/>
                  </a:lnTo>
                  <a:lnTo>
                    <a:pt x="125082" y="76237"/>
                  </a:lnTo>
                  <a:lnTo>
                    <a:pt x="129985" y="85504"/>
                  </a:lnTo>
                  <a:lnTo>
                    <a:pt x="135555" y="94674"/>
                  </a:lnTo>
                  <a:lnTo>
                    <a:pt x="142108" y="103470"/>
                  </a:lnTo>
                  <a:lnTo>
                    <a:pt x="149562" y="111347"/>
                  </a:lnTo>
                  <a:lnTo>
                    <a:pt x="158545" y="118057"/>
                  </a:lnTo>
                  <a:lnTo>
                    <a:pt x="172087" y="123068"/>
                  </a:lnTo>
                  <a:lnTo>
                    <a:pt x="195288" y="1257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27295" y="1353787"/>
              <a:ext cx="139261" cy="162317"/>
            </a:xfrm>
            <a:custGeom>
              <a:avLst/>
              <a:gdLst/>
              <a:ahLst/>
              <a:cxnLst/>
              <a:rect l="0" t="0" r="0" b="0"/>
              <a:pathLst>
                <a:path w="139261" h="162317">
                  <a:moveTo>
                    <a:pt x="0" y="25446"/>
                  </a:moveTo>
                  <a:lnTo>
                    <a:pt x="67" y="37181"/>
                  </a:lnTo>
                  <a:lnTo>
                    <a:pt x="708" y="48310"/>
                  </a:lnTo>
                  <a:lnTo>
                    <a:pt x="2004" y="59904"/>
                  </a:lnTo>
                  <a:lnTo>
                    <a:pt x="3864" y="71892"/>
                  </a:lnTo>
                  <a:lnTo>
                    <a:pt x="6180" y="83904"/>
                  </a:lnTo>
                  <a:lnTo>
                    <a:pt x="8847" y="95706"/>
                  </a:lnTo>
                  <a:lnTo>
                    <a:pt x="11770" y="107233"/>
                  </a:lnTo>
                  <a:lnTo>
                    <a:pt x="14877" y="118502"/>
                  </a:lnTo>
                  <a:lnTo>
                    <a:pt x="18096" y="129491"/>
                  </a:lnTo>
                  <a:lnTo>
                    <a:pt x="20801" y="137788"/>
                  </a:lnTo>
                  <a:lnTo>
                    <a:pt x="22056" y="140307"/>
                  </a:lnTo>
                  <a:lnTo>
                    <a:pt x="21815" y="138006"/>
                  </a:lnTo>
                  <a:lnTo>
                    <a:pt x="20460" y="132556"/>
                  </a:lnTo>
                  <a:lnTo>
                    <a:pt x="18358" y="125007"/>
                  </a:lnTo>
                  <a:lnTo>
                    <a:pt x="15768" y="115805"/>
                  </a:lnTo>
                  <a:lnTo>
                    <a:pt x="12871" y="105277"/>
                  </a:lnTo>
                  <a:lnTo>
                    <a:pt x="10104" y="93727"/>
                  </a:lnTo>
                  <a:lnTo>
                    <a:pt x="8153" y="81422"/>
                  </a:lnTo>
                  <a:lnTo>
                    <a:pt x="7329" y="68581"/>
                  </a:lnTo>
                  <a:lnTo>
                    <a:pt x="7758" y="55529"/>
                  </a:lnTo>
                  <a:lnTo>
                    <a:pt x="9567" y="42690"/>
                  </a:lnTo>
                  <a:lnTo>
                    <a:pt x="12682" y="30296"/>
                  </a:lnTo>
                  <a:lnTo>
                    <a:pt x="17214" y="19025"/>
                  </a:lnTo>
                  <a:lnTo>
                    <a:pt x="23529" y="10044"/>
                  </a:lnTo>
                  <a:lnTo>
                    <a:pt x="31661" y="3797"/>
                  </a:lnTo>
                  <a:lnTo>
                    <a:pt x="41204" y="400"/>
                  </a:lnTo>
                  <a:lnTo>
                    <a:pt x="51518" y="0"/>
                  </a:lnTo>
                  <a:lnTo>
                    <a:pt x="62152" y="2360"/>
                  </a:lnTo>
                  <a:lnTo>
                    <a:pt x="72713" y="6992"/>
                  </a:lnTo>
                  <a:lnTo>
                    <a:pt x="82797" y="13364"/>
                  </a:lnTo>
                  <a:lnTo>
                    <a:pt x="92237" y="21009"/>
                  </a:lnTo>
                  <a:lnTo>
                    <a:pt x="100896" y="29561"/>
                  </a:lnTo>
                  <a:lnTo>
                    <a:pt x="108574" y="38744"/>
                  </a:lnTo>
                  <a:lnTo>
                    <a:pt x="115260" y="48362"/>
                  </a:lnTo>
                  <a:lnTo>
                    <a:pt x="121092" y="58277"/>
                  </a:lnTo>
                  <a:lnTo>
                    <a:pt x="126251" y="68394"/>
                  </a:lnTo>
                  <a:lnTo>
                    <a:pt x="130902" y="78650"/>
                  </a:lnTo>
                  <a:lnTo>
                    <a:pt x="134858" y="89166"/>
                  </a:lnTo>
                  <a:lnTo>
                    <a:pt x="137612" y="100219"/>
                  </a:lnTo>
                  <a:lnTo>
                    <a:pt x="138986" y="111900"/>
                  </a:lnTo>
                  <a:lnTo>
                    <a:pt x="139260" y="123553"/>
                  </a:lnTo>
                  <a:lnTo>
                    <a:pt x="139025" y="135011"/>
                  </a:lnTo>
                  <a:lnTo>
                    <a:pt x="138258" y="147284"/>
                  </a:lnTo>
                  <a:lnTo>
                    <a:pt x="136870" y="16231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06279" y="1341720"/>
              <a:ext cx="154656" cy="159039"/>
            </a:xfrm>
            <a:custGeom>
              <a:avLst/>
              <a:gdLst/>
              <a:ahLst/>
              <a:cxnLst/>
              <a:rect l="0" t="0" r="0" b="0"/>
              <a:pathLst>
                <a:path w="154656" h="159039">
                  <a:moveTo>
                    <a:pt x="115814" y="16456"/>
                  </a:moveTo>
                  <a:lnTo>
                    <a:pt x="109812" y="10722"/>
                  </a:lnTo>
                  <a:lnTo>
                    <a:pt x="102967" y="6438"/>
                  </a:lnTo>
                  <a:lnTo>
                    <a:pt x="94580" y="3237"/>
                  </a:lnTo>
                  <a:lnTo>
                    <a:pt x="84953" y="1049"/>
                  </a:lnTo>
                  <a:lnTo>
                    <a:pt x="74638" y="0"/>
                  </a:lnTo>
                  <a:lnTo>
                    <a:pt x="64035" y="62"/>
                  </a:lnTo>
                  <a:lnTo>
                    <a:pt x="53510" y="1232"/>
                  </a:lnTo>
                  <a:lnTo>
                    <a:pt x="43458" y="3609"/>
                  </a:lnTo>
                  <a:lnTo>
                    <a:pt x="34048" y="7140"/>
                  </a:lnTo>
                  <a:lnTo>
                    <a:pt x="25580" y="11968"/>
                  </a:lnTo>
                  <a:lnTo>
                    <a:pt x="18564" y="18489"/>
                  </a:lnTo>
                  <a:lnTo>
                    <a:pt x="13154" y="26758"/>
                  </a:lnTo>
                  <a:lnTo>
                    <a:pt x="9673" y="36226"/>
                  </a:lnTo>
                  <a:lnTo>
                    <a:pt x="8760" y="45957"/>
                  </a:lnTo>
                  <a:lnTo>
                    <a:pt x="10523" y="55377"/>
                  </a:lnTo>
                  <a:lnTo>
                    <a:pt x="14791" y="63970"/>
                  </a:lnTo>
                  <a:lnTo>
                    <a:pt x="21385" y="71129"/>
                  </a:lnTo>
                  <a:lnTo>
                    <a:pt x="29966" y="76677"/>
                  </a:lnTo>
                  <a:lnTo>
                    <a:pt x="40113" y="80775"/>
                  </a:lnTo>
                  <a:lnTo>
                    <a:pt x="51432" y="83706"/>
                  </a:lnTo>
                  <a:lnTo>
                    <a:pt x="63590" y="85764"/>
                  </a:lnTo>
                  <a:lnTo>
                    <a:pt x="76174" y="87354"/>
                  </a:lnTo>
                  <a:lnTo>
                    <a:pt x="88694" y="88972"/>
                  </a:lnTo>
                  <a:lnTo>
                    <a:pt x="100887" y="90888"/>
                  </a:lnTo>
                  <a:lnTo>
                    <a:pt x="112532" y="93331"/>
                  </a:lnTo>
                  <a:lnTo>
                    <a:pt x="123360" y="96575"/>
                  </a:lnTo>
                  <a:lnTo>
                    <a:pt x="133298" y="100690"/>
                  </a:lnTo>
                  <a:lnTo>
                    <a:pt x="141955" y="105741"/>
                  </a:lnTo>
                  <a:lnTo>
                    <a:pt x="148568" y="111881"/>
                  </a:lnTo>
                  <a:lnTo>
                    <a:pt x="152889" y="119075"/>
                  </a:lnTo>
                  <a:lnTo>
                    <a:pt x="154655" y="126837"/>
                  </a:lnTo>
                  <a:lnTo>
                    <a:pt x="153347" y="134352"/>
                  </a:lnTo>
                  <a:lnTo>
                    <a:pt x="148981" y="141174"/>
                  </a:lnTo>
                  <a:lnTo>
                    <a:pt x="142001" y="147057"/>
                  </a:lnTo>
                  <a:lnTo>
                    <a:pt x="132973" y="151784"/>
                  </a:lnTo>
                  <a:lnTo>
                    <a:pt x="122427" y="155363"/>
                  </a:lnTo>
                  <a:lnTo>
                    <a:pt x="110791" y="157800"/>
                  </a:lnTo>
                  <a:lnTo>
                    <a:pt x="98392" y="159003"/>
                  </a:lnTo>
                  <a:lnTo>
                    <a:pt x="85469" y="159038"/>
                  </a:lnTo>
                  <a:lnTo>
                    <a:pt x="72353" y="158099"/>
                  </a:lnTo>
                  <a:lnTo>
                    <a:pt x="59467" y="156407"/>
                  </a:lnTo>
                  <a:lnTo>
                    <a:pt x="47034" y="154164"/>
                  </a:lnTo>
                  <a:lnTo>
                    <a:pt x="35527" y="151684"/>
                  </a:lnTo>
                  <a:lnTo>
                    <a:pt x="24630" y="149146"/>
                  </a:lnTo>
                  <a:lnTo>
                    <a:pt x="13391" y="146329"/>
                  </a:lnTo>
                  <a:lnTo>
                    <a:pt x="0" y="142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20119" y="1340322"/>
              <a:ext cx="135405" cy="284063"/>
            </a:xfrm>
            <a:custGeom>
              <a:avLst/>
              <a:gdLst/>
              <a:ahLst/>
              <a:cxnLst/>
              <a:rect l="0" t="0" r="0" b="0"/>
              <a:pathLst>
                <a:path w="135405" h="284063">
                  <a:moveTo>
                    <a:pt x="17787" y="123139"/>
                  </a:moveTo>
                  <a:lnTo>
                    <a:pt x="14854" y="132007"/>
                  </a:lnTo>
                  <a:lnTo>
                    <a:pt x="12071" y="140994"/>
                  </a:lnTo>
                  <a:lnTo>
                    <a:pt x="9176" y="150994"/>
                  </a:lnTo>
                  <a:lnTo>
                    <a:pt x="6309" y="162147"/>
                  </a:lnTo>
                  <a:lnTo>
                    <a:pt x="3793" y="174607"/>
                  </a:lnTo>
                  <a:lnTo>
                    <a:pt x="1786" y="188310"/>
                  </a:lnTo>
                  <a:lnTo>
                    <a:pt x="446" y="202727"/>
                  </a:lnTo>
                  <a:lnTo>
                    <a:pt x="0" y="217008"/>
                  </a:lnTo>
                  <a:lnTo>
                    <a:pt x="476" y="230688"/>
                  </a:lnTo>
                  <a:lnTo>
                    <a:pt x="1592" y="243990"/>
                  </a:lnTo>
                  <a:lnTo>
                    <a:pt x="2872" y="257600"/>
                  </a:lnTo>
                  <a:lnTo>
                    <a:pt x="4027" y="271783"/>
                  </a:lnTo>
                  <a:lnTo>
                    <a:pt x="5035" y="282259"/>
                  </a:lnTo>
                  <a:lnTo>
                    <a:pt x="5889" y="284062"/>
                  </a:lnTo>
                  <a:lnTo>
                    <a:pt x="6457" y="279553"/>
                  </a:lnTo>
                  <a:lnTo>
                    <a:pt x="6794" y="270945"/>
                  </a:lnTo>
                  <a:lnTo>
                    <a:pt x="6986" y="259162"/>
                  </a:lnTo>
                  <a:lnTo>
                    <a:pt x="7096" y="244840"/>
                  </a:lnTo>
                  <a:lnTo>
                    <a:pt x="7160" y="228728"/>
                  </a:lnTo>
                  <a:lnTo>
                    <a:pt x="7197" y="211645"/>
                  </a:lnTo>
                  <a:lnTo>
                    <a:pt x="7220" y="194135"/>
                  </a:lnTo>
                  <a:lnTo>
                    <a:pt x="7234" y="176637"/>
                  </a:lnTo>
                  <a:lnTo>
                    <a:pt x="7243" y="159583"/>
                  </a:lnTo>
                  <a:lnTo>
                    <a:pt x="7253" y="143150"/>
                  </a:lnTo>
                  <a:lnTo>
                    <a:pt x="7430" y="127317"/>
                  </a:lnTo>
                  <a:lnTo>
                    <a:pt x="8080" y="111983"/>
                  </a:lnTo>
                  <a:lnTo>
                    <a:pt x="9335" y="97037"/>
                  </a:lnTo>
                  <a:lnTo>
                    <a:pt x="11161" y="82539"/>
                  </a:lnTo>
                  <a:lnTo>
                    <a:pt x="13458" y="68715"/>
                  </a:lnTo>
                  <a:lnTo>
                    <a:pt x="16124" y="55640"/>
                  </a:lnTo>
                  <a:lnTo>
                    <a:pt x="19388" y="43401"/>
                  </a:lnTo>
                  <a:lnTo>
                    <a:pt x="23790" y="32173"/>
                  </a:lnTo>
                  <a:lnTo>
                    <a:pt x="29530" y="21967"/>
                  </a:lnTo>
                  <a:lnTo>
                    <a:pt x="36505" y="13131"/>
                  </a:lnTo>
                  <a:lnTo>
                    <a:pt x="44482" y="6398"/>
                  </a:lnTo>
                  <a:lnTo>
                    <a:pt x="53219" y="1992"/>
                  </a:lnTo>
                  <a:lnTo>
                    <a:pt x="62509" y="0"/>
                  </a:lnTo>
                  <a:lnTo>
                    <a:pt x="72190" y="624"/>
                  </a:lnTo>
                  <a:lnTo>
                    <a:pt x="82133" y="3712"/>
                  </a:lnTo>
                  <a:lnTo>
                    <a:pt x="91927" y="8851"/>
                  </a:lnTo>
                  <a:lnTo>
                    <a:pt x="100896" y="15572"/>
                  </a:lnTo>
                  <a:lnTo>
                    <a:pt x="108742" y="23455"/>
                  </a:lnTo>
                  <a:lnTo>
                    <a:pt x="115502" y="32168"/>
                  </a:lnTo>
                  <a:lnTo>
                    <a:pt x="121357" y="41459"/>
                  </a:lnTo>
                  <a:lnTo>
                    <a:pt x="126512" y="51151"/>
                  </a:lnTo>
                  <a:lnTo>
                    <a:pt x="130824" y="61115"/>
                  </a:lnTo>
                  <a:lnTo>
                    <a:pt x="133823" y="71264"/>
                  </a:lnTo>
                  <a:lnTo>
                    <a:pt x="135356" y="81533"/>
                  </a:lnTo>
                  <a:lnTo>
                    <a:pt x="135404" y="91719"/>
                  </a:lnTo>
                  <a:lnTo>
                    <a:pt x="133916" y="101485"/>
                  </a:lnTo>
                  <a:lnTo>
                    <a:pt x="131019" y="110684"/>
                  </a:lnTo>
                  <a:lnTo>
                    <a:pt x="126804" y="119336"/>
                  </a:lnTo>
                  <a:lnTo>
                    <a:pt x="121233" y="127534"/>
                  </a:lnTo>
                  <a:lnTo>
                    <a:pt x="114419" y="135375"/>
                  </a:lnTo>
                  <a:lnTo>
                    <a:pt x="106654" y="142650"/>
                  </a:lnTo>
                  <a:lnTo>
                    <a:pt x="97362" y="149558"/>
                  </a:lnTo>
                  <a:lnTo>
                    <a:pt x="83494" y="156708"/>
                  </a:lnTo>
                  <a:lnTo>
                    <a:pt x="59902" y="1652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01206" y="1358176"/>
              <a:ext cx="97968" cy="154552"/>
            </a:xfrm>
            <a:custGeom>
              <a:avLst/>
              <a:gdLst/>
              <a:ahLst/>
              <a:cxnLst/>
              <a:rect l="0" t="0" r="0" b="0"/>
              <a:pathLst>
                <a:path w="97968" h="154552">
                  <a:moveTo>
                    <a:pt x="89384" y="10528"/>
                  </a:moveTo>
                  <a:lnTo>
                    <a:pt x="80583" y="7728"/>
                  </a:lnTo>
                  <a:lnTo>
                    <a:pt x="72236" y="6227"/>
                  </a:lnTo>
                  <a:lnTo>
                    <a:pt x="63542" y="5929"/>
                  </a:lnTo>
                  <a:lnTo>
                    <a:pt x="54594" y="6954"/>
                  </a:lnTo>
                  <a:lnTo>
                    <a:pt x="45747" y="9719"/>
                  </a:lnTo>
                  <a:lnTo>
                    <a:pt x="37213" y="14299"/>
                  </a:lnTo>
                  <a:lnTo>
                    <a:pt x="29198" y="20632"/>
                  </a:lnTo>
                  <a:lnTo>
                    <a:pt x="21969" y="28696"/>
                  </a:lnTo>
                  <a:lnTo>
                    <a:pt x="15596" y="38303"/>
                  </a:lnTo>
                  <a:lnTo>
                    <a:pt x="10149" y="49159"/>
                  </a:lnTo>
                  <a:lnTo>
                    <a:pt x="5781" y="60960"/>
                  </a:lnTo>
                  <a:lnTo>
                    <a:pt x="2479" y="73446"/>
                  </a:lnTo>
                  <a:lnTo>
                    <a:pt x="414" y="86252"/>
                  </a:lnTo>
                  <a:lnTo>
                    <a:pt x="0" y="98921"/>
                  </a:lnTo>
                  <a:lnTo>
                    <a:pt x="1324" y="111209"/>
                  </a:lnTo>
                  <a:lnTo>
                    <a:pt x="4503" y="122748"/>
                  </a:lnTo>
                  <a:lnTo>
                    <a:pt x="9834" y="132973"/>
                  </a:lnTo>
                  <a:lnTo>
                    <a:pt x="17270" y="141687"/>
                  </a:lnTo>
                  <a:lnTo>
                    <a:pt x="26329" y="148538"/>
                  </a:lnTo>
                  <a:lnTo>
                    <a:pt x="36311" y="152868"/>
                  </a:lnTo>
                  <a:lnTo>
                    <a:pt x="46719" y="154551"/>
                  </a:lnTo>
                  <a:lnTo>
                    <a:pt x="57127" y="153750"/>
                  </a:lnTo>
                  <a:lnTo>
                    <a:pt x="67107" y="150638"/>
                  </a:lnTo>
                  <a:lnTo>
                    <a:pt x="76468" y="145539"/>
                  </a:lnTo>
                  <a:lnTo>
                    <a:pt x="84735" y="138542"/>
                  </a:lnTo>
                  <a:lnTo>
                    <a:pt x="91086" y="129428"/>
                  </a:lnTo>
                  <a:lnTo>
                    <a:pt x="95245" y="118267"/>
                  </a:lnTo>
                  <a:lnTo>
                    <a:pt x="97410" y="105538"/>
                  </a:lnTo>
                  <a:lnTo>
                    <a:pt x="97967" y="91931"/>
                  </a:lnTo>
                  <a:lnTo>
                    <a:pt x="97305" y="77938"/>
                  </a:lnTo>
                  <a:lnTo>
                    <a:pt x="95593" y="64138"/>
                  </a:lnTo>
                  <a:lnTo>
                    <a:pt x="92782" y="51258"/>
                  </a:lnTo>
                  <a:lnTo>
                    <a:pt x="88944" y="39610"/>
                  </a:lnTo>
                  <a:lnTo>
                    <a:pt x="84554" y="29437"/>
                  </a:lnTo>
                  <a:lnTo>
                    <a:pt x="79987" y="20105"/>
                  </a:lnTo>
                  <a:lnTo>
                    <a:pt x="74844" y="10798"/>
                  </a:lnTo>
                  <a:lnTo>
                    <a:pt x="6832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64290" y="1341926"/>
              <a:ext cx="136871" cy="155923"/>
            </a:xfrm>
            <a:custGeom>
              <a:avLst/>
              <a:gdLst/>
              <a:ahLst/>
              <a:cxnLst/>
              <a:rect l="0" t="0" r="0" b="0"/>
              <a:pathLst>
                <a:path w="136871" h="155923">
                  <a:moveTo>
                    <a:pt x="0" y="89949"/>
                  </a:moveTo>
                  <a:lnTo>
                    <a:pt x="2934" y="98750"/>
                  </a:lnTo>
                  <a:lnTo>
                    <a:pt x="5716" y="107097"/>
                  </a:lnTo>
                  <a:lnTo>
                    <a:pt x="8615" y="115796"/>
                  </a:lnTo>
                  <a:lnTo>
                    <a:pt x="11656" y="124917"/>
                  </a:lnTo>
                  <a:lnTo>
                    <a:pt x="14821" y="134412"/>
                  </a:lnTo>
                  <a:lnTo>
                    <a:pt x="18046" y="144154"/>
                  </a:lnTo>
                  <a:lnTo>
                    <a:pt x="19970" y="152307"/>
                  </a:lnTo>
                  <a:lnTo>
                    <a:pt x="19259" y="155922"/>
                  </a:lnTo>
                  <a:lnTo>
                    <a:pt x="16976" y="154561"/>
                  </a:lnTo>
                  <a:lnTo>
                    <a:pt x="13969" y="149247"/>
                  </a:lnTo>
                  <a:lnTo>
                    <a:pt x="10808" y="141117"/>
                  </a:lnTo>
                  <a:lnTo>
                    <a:pt x="7987" y="131052"/>
                  </a:lnTo>
                  <a:lnTo>
                    <a:pt x="5719" y="119678"/>
                  </a:lnTo>
                  <a:lnTo>
                    <a:pt x="4010" y="107422"/>
                  </a:lnTo>
                  <a:lnTo>
                    <a:pt x="2771" y="94576"/>
                  </a:lnTo>
                  <a:lnTo>
                    <a:pt x="1904" y="81343"/>
                  </a:lnTo>
                  <a:lnTo>
                    <a:pt x="1641" y="68182"/>
                  </a:lnTo>
                  <a:lnTo>
                    <a:pt x="2521" y="55795"/>
                  </a:lnTo>
                  <a:lnTo>
                    <a:pt x="4748" y="44505"/>
                  </a:lnTo>
                  <a:lnTo>
                    <a:pt x="8379" y="34449"/>
                  </a:lnTo>
                  <a:lnTo>
                    <a:pt x="13491" y="25757"/>
                  </a:lnTo>
                  <a:lnTo>
                    <a:pt x="19974" y="18359"/>
                  </a:lnTo>
                  <a:lnTo>
                    <a:pt x="27750" y="12203"/>
                  </a:lnTo>
                  <a:lnTo>
                    <a:pt x="36864" y="7350"/>
                  </a:lnTo>
                  <a:lnTo>
                    <a:pt x="47211" y="3715"/>
                  </a:lnTo>
                  <a:lnTo>
                    <a:pt x="58411" y="1254"/>
                  </a:lnTo>
                  <a:lnTo>
                    <a:pt x="69921" y="43"/>
                  </a:lnTo>
                  <a:lnTo>
                    <a:pt x="81391" y="0"/>
                  </a:lnTo>
                  <a:lnTo>
                    <a:pt x="92430" y="774"/>
                  </a:lnTo>
                  <a:lnTo>
                    <a:pt x="103696" y="1899"/>
                  </a:lnTo>
                  <a:lnTo>
                    <a:pt x="117292" y="3474"/>
                  </a:lnTo>
                  <a:lnTo>
                    <a:pt x="136870" y="572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74860" y="114760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65"/>
                  </a:lnTo>
                  <a:lnTo>
                    <a:pt x="177" y="101366"/>
                  </a:lnTo>
                  <a:lnTo>
                    <a:pt x="826" y="120335"/>
                  </a:lnTo>
                  <a:lnTo>
                    <a:pt x="2074" y="139937"/>
                  </a:lnTo>
                  <a:lnTo>
                    <a:pt x="3727" y="159825"/>
                  </a:lnTo>
                  <a:lnTo>
                    <a:pt x="5375" y="179556"/>
                  </a:lnTo>
                  <a:lnTo>
                    <a:pt x="6778" y="198901"/>
                  </a:lnTo>
                  <a:lnTo>
                    <a:pt x="7871" y="217823"/>
                  </a:lnTo>
                  <a:lnTo>
                    <a:pt x="8679" y="236375"/>
                  </a:lnTo>
                  <a:lnTo>
                    <a:pt x="9261" y="254627"/>
                  </a:lnTo>
                  <a:lnTo>
                    <a:pt x="9839" y="272327"/>
                  </a:lnTo>
                  <a:lnTo>
                    <a:pt x="10768" y="288920"/>
                  </a:lnTo>
                  <a:lnTo>
                    <a:pt x="12207" y="304186"/>
                  </a:lnTo>
                  <a:lnTo>
                    <a:pt x="13998" y="317968"/>
                  </a:lnTo>
                  <a:lnTo>
                    <a:pt x="15927" y="331465"/>
                  </a:lnTo>
                  <a:lnTo>
                    <a:pt x="18164" y="34697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27461" y="1252891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31585"/>
                  </a:moveTo>
                  <a:lnTo>
                    <a:pt x="257211" y="25785"/>
                  </a:lnTo>
                  <a:lnTo>
                    <a:pt x="250366" y="20860"/>
                  </a:lnTo>
                  <a:lnTo>
                    <a:pt x="241964" y="16362"/>
                  </a:lnTo>
                  <a:lnTo>
                    <a:pt x="231818" y="12314"/>
                  </a:lnTo>
                  <a:lnTo>
                    <a:pt x="219559" y="8949"/>
                  </a:lnTo>
                  <a:lnTo>
                    <a:pt x="205196" y="6341"/>
                  </a:lnTo>
                  <a:lnTo>
                    <a:pt x="189195" y="4414"/>
                  </a:lnTo>
                  <a:lnTo>
                    <a:pt x="172253" y="3035"/>
                  </a:lnTo>
                  <a:lnTo>
                    <a:pt x="154866" y="2069"/>
                  </a:lnTo>
                  <a:lnTo>
                    <a:pt x="137297" y="1402"/>
                  </a:lnTo>
                  <a:lnTo>
                    <a:pt x="119671" y="946"/>
                  </a:lnTo>
                  <a:lnTo>
                    <a:pt x="102048" y="636"/>
                  </a:lnTo>
                  <a:lnTo>
                    <a:pt x="84625" y="426"/>
                  </a:lnTo>
                  <a:lnTo>
                    <a:pt x="65733" y="262"/>
                  </a:lnTo>
                  <a:lnTo>
                    <a:pt x="40356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76332" y="1330937"/>
              <a:ext cx="182798" cy="216753"/>
            </a:xfrm>
            <a:custGeom>
              <a:avLst/>
              <a:gdLst/>
              <a:ahLst/>
              <a:cxnLst/>
              <a:rect l="0" t="0" r="0" b="0"/>
              <a:pathLst>
                <a:path w="182798" h="216753">
                  <a:moveTo>
                    <a:pt x="109098" y="48296"/>
                  </a:moveTo>
                  <a:lnTo>
                    <a:pt x="106097" y="39494"/>
                  </a:lnTo>
                  <a:lnTo>
                    <a:pt x="102675" y="31148"/>
                  </a:lnTo>
                  <a:lnTo>
                    <a:pt x="98474" y="22467"/>
                  </a:lnTo>
                  <a:lnTo>
                    <a:pt x="93401" y="14038"/>
                  </a:lnTo>
                  <a:lnTo>
                    <a:pt x="87271" y="7136"/>
                  </a:lnTo>
                  <a:lnTo>
                    <a:pt x="80088" y="2366"/>
                  </a:lnTo>
                  <a:lnTo>
                    <a:pt x="72000" y="0"/>
                  </a:lnTo>
                  <a:lnTo>
                    <a:pt x="63206" y="309"/>
                  </a:lnTo>
                  <a:lnTo>
                    <a:pt x="53895" y="3153"/>
                  </a:lnTo>
                  <a:lnTo>
                    <a:pt x="44544" y="8113"/>
                  </a:lnTo>
                  <a:lnTo>
                    <a:pt x="35879" y="14706"/>
                  </a:lnTo>
                  <a:lnTo>
                    <a:pt x="28245" y="22505"/>
                  </a:lnTo>
                  <a:lnTo>
                    <a:pt x="21800" y="31329"/>
                  </a:lnTo>
                  <a:lnTo>
                    <a:pt x="16687" y="41228"/>
                  </a:lnTo>
                  <a:lnTo>
                    <a:pt x="12836" y="52139"/>
                  </a:lnTo>
                  <a:lnTo>
                    <a:pt x="9876" y="63737"/>
                  </a:lnTo>
                  <a:lnTo>
                    <a:pt x="7257" y="75522"/>
                  </a:lnTo>
                  <a:lnTo>
                    <a:pt x="4643" y="87194"/>
                  </a:lnTo>
                  <a:lnTo>
                    <a:pt x="2223" y="98812"/>
                  </a:lnTo>
                  <a:lnTo>
                    <a:pt x="583" y="110679"/>
                  </a:lnTo>
                  <a:lnTo>
                    <a:pt x="0" y="122956"/>
                  </a:lnTo>
                  <a:lnTo>
                    <a:pt x="441" y="135489"/>
                  </a:lnTo>
                  <a:lnTo>
                    <a:pt x="1733" y="147911"/>
                  </a:lnTo>
                  <a:lnTo>
                    <a:pt x="3684" y="160005"/>
                  </a:lnTo>
                  <a:lnTo>
                    <a:pt x="6282" y="171568"/>
                  </a:lnTo>
                  <a:lnTo>
                    <a:pt x="9696" y="182333"/>
                  </a:lnTo>
                  <a:lnTo>
                    <a:pt x="13952" y="192220"/>
                  </a:lnTo>
                  <a:lnTo>
                    <a:pt x="18945" y="200672"/>
                  </a:lnTo>
                  <a:lnTo>
                    <a:pt x="24520" y="206614"/>
                  </a:lnTo>
                  <a:lnTo>
                    <a:pt x="30531" y="209675"/>
                  </a:lnTo>
                  <a:lnTo>
                    <a:pt x="36855" y="209951"/>
                  </a:lnTo>
                  <a:lnTo>
                    <a:pt x="43399" y="207635"/>
                  </a:lnTo>
                  <a:lnTo>
                    <a:pt x="50091" y="203116"/>
                  </a:lnTo>
                  <a:lnTo>
                    <a:pt x="56720" y="196865"/>
                  </a:lnTo>
                  <a:lnTo>
                    <a:pt x="62945" y="189323"/>
                  </a:lnTo>
                  <a:lnTo>
                    <a:pt x="68613" y="180849"/>
                  </a:lnTo>
                  <a:lnTo>
                    <a:pt x="73740" y="171553"/>
                  </a:lnTo>
                  <a:lnTo>
                    <a:pt x="78418" y="161329"/>
                  </a:lnTo>
                  <a:lnTo>
                    <a:pt x="82747" y="150191"/>
                  </a:lnTo>
                  <a:lnTo>
                    <a:pt x="86655" y="138270"/>
                  </a:lnTo>
                  <a:lnTo>
                    <a:pt x="89909" y="125736"/>
                  </a:lnTo>
                  <a:lnTo>
                    <a:pt x="92436" y="112751"/>
                  </a:lnTo>
                  <a:lnTo>
                    <a:pt x="94474" y="99607"/>
                  </a:lnTo>
                  <a:lnTo>
                    <a:pt x="96457" y="86709"/>
                  </a:lnTo>
                  <a:lnTo>
                    <a:pt x="98648" y="74348"/>
                  </a:lnTo>
                  <a:lnTo>
                    <a:pt x="101242" y="65688"/>
                  </a:lnTo>
                  <a:lnTo>
                    <a:pt x="104050" y="64369"/>
                  </a:lnTo>
                  <a:lnTo>
                    <a:pt x="106632" y="68726"/>
                  </a:lnTo>
                  <a:lnTo>
                    <a:pt x="109122" y="76691"/>
                  </a:lnTo>
                  <a:lnTo>
                    <a:pt x="111712" y="86721"/>
                  </a:lnTo>
                  <a:lnTo>
                    <a:pt x="114480" y="97663"/>
                  </a:lnTo>
                  <a:lnTo>
                    <a:pt x="117435" y="108871"/>
                  </a:lnTo>
                  <a:lnTo>
                    <a:pt x="120711" y="120060"/>
                  </a:lnTo>
                  <a:lnTo>
                    <a:pt x="124582" y="131132"/>
                  </a:lnTo>
                  <a:lnTo>
                    <a:pt x="129146" y="142074"/>
                  </a:lnTo>
                  <a:lnTo>
                    <a:pt x="134345" y="152904"/>
                  </a:lnTo>
                  <a:lnTo>
                    <a:pt x="140057" y="163646"/>
                  </a:lnTo>
                  <a:lnTo>
                    <a:pt x="146155" y="174309"/>
                  </a:lnTo>
                  <a:lnTo>
                    <a:pt x="152420" y="184458"/>
                  </a:lnTo>
                  <a:lnTo>
                    <a:pt x="159267" y="194213"/>
                  </a:lnTo>
                  <a:lnTo>
                    <a:pt x="168416" y="204433"/>
                  </a:lnTo>
                  <a:lnTo>
                    <a:pt x="182797" y="21675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28221" y="1179191"/>
              <a:ext cx="36194" cy="368499"/>
            </a:xfrm>
            <a:custGeom>
              <a:avLst/>
              <a:gdLst/>
              <a:ahLst/>
              <a:cxnLst/>
              <a:rect l="0" t="0" r="0" b="0"/>
              <a:pathLst>
                <a:path w="36194" h="368499">
                  <a:moveTo>
                    <a:pt x="4608" y="0"/>
                  </a:moveTo>
                  <a:lnTo>
                    <a:pt x="1808" y="14669"/>
                  </a:lnTo>
                  <a:lnTo>
                    <a:pt x="306" y="28580"/>
                  </a:lnTo>
                  <a:lnTo>
                    <a:pt x="0" y="43087"/>
                  </a:lnTo>
                  <a:lnTo>
                    <a:pt x="679" y="58634"/>
                  </a:lnTo>
                  <a:lnTo>
                    <a:pt x="2146" y="75756"/>
                  </a:lnTo>
                  <a:lnTo>
                    <a:pt x="4211" y="94578"/>
                  </a:lnTo>
                  <a:lnTo>
                    <a:pt x="6547" y="114746"/>
                  </a:lnTo>
                  <a:lnTo>
                    <a:pt x="8722" y="135647"/>
                  </a:lnTo>
                  <a:lnTo>
                    <a:pt x="10515" y="156836"/>
                  </a:lnTo>
                  <a:lnTo>
                    <a:pt x="12056" y="177603"/>
                  </a:lnTo>
                  <a:lnTo>
                    <a:pt x="13704" y="196933"/>
                  </a:lnTo>
                  <a:lnTo>
                    <a:pt x="15667" y="214418"/>
                  </a:lnTo>
                  <a:lnTo>
                    <a:pt x="17989" y="230479"/>
                  </a:lnTo>
                  <a:lnTo>
                    <a:pt x="20626" y="246041"/>
                  </a:lnTo>
                  <a:lnTo>
                    <a:pt x="23509" y="261702"/>
                  </a:lnTo>
                  <a:lnTo>
                    <a:pt x="26412" y="277530"/>
                  </a:lnTo>
                  <a:lnTo>
                    <a:pt x="28974" y="293251"/>
                  </a:lnTo>
                  <a:lnTo>
                    <a:pt x="31027" y="308669"/>
                  </a:lnTo>
                  <a:lnTo>
                    <a:pt x="32576" y="323143"/>
                  </a:lnTo>
                  <a:lnTo>
                    <a:pt x="33865" y="336950"/>
                  </a:lnTo>
                  <a:lnTo>
                    <a:pt x="35006" y="351302"/>
                  </a:lnTo>
                  <a:lnTo>
                    <a:pt x="36193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17015" y="1308388"/>
              <a:ext cx="221100" cy="18203"/>
            </a:xfrm>
            <a:custGeom>
              <a:avLst/>
              <a:gdLst/>
              <a:ahLst/>
              <a:cxnLst/>
              <a:rect l="0" t="0" r="0" b="0"/>
              <a:pathLst>
                <a:path w="221100" h="18203">
                  <a:moveTo>
                    <a:pt x="221099" y="18202"/>
                  </a:moveTo>
                  <a:lnTo>
                    <a:pt x="212230" y="15335"/>
                  </a:lnTo>
                  <a:lnTo>
                    <a:pt x="203243" y="13193"/>
                  </a:lnTo>
                  <a:lnTo>
                    <a:pt x="193248" y="11586"/>
                  </a:lnTo>
                  <a:lnTo>
                    <a:pt x="182268" y="10232"/>
                  </a:lnTo>
                  <a:lnTo>
                    <a:pt x="170456" y="8735"/>
                  </a:lnTo>
                  <a:lnTo>
                    <a:pt x="157998" y="6889"/>
                  </a:lnTo>
                  <a:lnTo>
                    <a:pt x="145060" y="4822"/>
                  </a:lnTo>
                  <a:lnTo>
                    <a:pt x="131779" y="2890"/>
                  </a:lnTo>
                  <a:lnTo>
                    <a:pt x="118257" y="1298"/>
                  </a:lnTo>
                  <a:lnTo>
                    <a:pt x="104569" y="248"/>
                  </a:lnTo>
                  <a:lnTo>
                    <a:pt x="90766" y="0"/>
                  </a:lnTo>
                  <a:lnTo>
                    <a:pt x="76897" y="611"/>
                  </a:lnTo>
                  <a:lnTo>
                    <a:pt x="63205" y="1827"/>
                  </a:lnTo>
                  <a:lnTo>
                    <a:pt x="48585" y="3299"/>
                  </a:lnTo>
                  <a:lnTo>
                    <a:pt x="29518" y="5155"/>
                  </a:lnTo>
                  <a:lnTo>
                    <a:pt x="0" y="76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69699" y="1431875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5" y="70256"/>
                  </a:lnTo>
                  <a:lnTo>
                    <a:pt x="3736" y="81707"/>
                  </a:lnTo>
                  <a:lnTo>
                    <a:pt x="5563" y="94034"/>
                  </a:lnTo>
                  <a:lnTo>
                    <a:pt x="7717" y="11055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80228" y="1316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51536" y="1379233"/>
              <a:ext cx="88815" cy="165576"/>
            </a:xfrm>
            <a:custGeom>
              <a:avLst/>
              <a:gdLst/>
              <a:ahLst/>
              <a:cxnLst/>
              <a:rect l="0" t="0" r="0" b="0"/>
              <a:pathLst>
                <a:path w="88815" h="165576">
                  <a:moveTo>
                    <a:pt x="55034" y="0"/>
                  </a:moveTo>
                  <a:lnTo>
                    <a:pt x="49166" y="5867"/>
                  </a:lnTo>
                  <a:lnTo>
                    <a:pt x="43601" y="11432"/>
                  </a:lnTo>
                  <a:lnTo>
                    <a:pt x="37807" y="17236"/>
                  </a:lnTo>
                  <a:lnTo>
                    <a:pt x="31899" y="23489"/>
                  </a:lnTo>
                  <a:lnTo>
                    <a:pt x="26218" y="30467"/>
                  </a:lnTo>
                  <a:lnTo>
                    <a:pt x="20943" y="38248"/>
                  </a:lnTo>
                  <a:lnTo>
                    <a:pt x="16092" y="46750"/>
                  </a:lnTo>
                  <a:lnTo>
                    <a:pt x="11606" y="55829"/>
                  </a:lnTo>
                  <a:lnTo>
                    <a:pt x="7414" y="65343"/>
                  </a:lnTo>
                  <a:lnTo>
                    <a:pt x="3768" y="75170"/>
                  </a:lnTo>
                  <a:lnTo>
                    <a:pt x="1224" y="85220"/>
                  </a:lnTo>
                  <a:lnTo>
                    <a:pt x="0" y="95423"/>
                  </a:lnTo>
                  <a:lnTo>
                    <a:pt x="161" y="105732"/>
                  </a:lnTo>
                  <a:lnTo>
                    <a:pt x="1790" y="116113"/>
                  </a:lnTo>
                  <a:lnTo>
                    <a:pt x="4781" y="126533"/>
                  </a:lnTo>
                  <a:lnTo>
                    <a:pt x="9060" y="136649"/>
                  </a:lnTo>
                  <a:lnTo>
                    <a:pt x="14674" y="145837"/>
                  </a:lnTo>
                  <a:lnTo>
                    <a:pt x="21516" y="153815"/>
                  </a:lnTo>
                  <a:lnTo>
                    <a:pt x="29210" y="160155"/>
                  </a:lnTo>
                  <a:lnTo>
                    <a:pt x="37212" y="164132"/>
                  </a:lnTo>
                  <a:lnTo>
                    <a:pt x="45179" y="165575"/>
                  </a:lnTo>
                  <a:lnTo>
                    <a:pt x="52815" y="164612"/>
                  </a:lnTo>
                  <a:lnTo>
                    <a:pt x="59790" y="161389"/>
                  </a:lnTo>
                  <a:lnTo>
                    <a:pt x="65997" y="156226"/>
                  </a:lnTo>
                  <a:lnTo>
                    <a:pt x="71504" y="149525"/>
                  </a:lnTo>
                  <a:lnTo>
                    <a:pt x="76445" y="141675"/>
                  </a:lnTo>
                  <a:lnTo>
                    <a:pt x="80949" y="132989"/>
                  </a:lnTo>
                  <a:lnTo>
                    <a:pt x="84806" y="123550"/>
                  </a:lnTo>
                  <a:lnTo>
                    <a:pt x="87493" y="113230"/>
                  </a:lnTo>
                  <a:lnTo>
                    <a:pt x="88814" y="102031"/>
                  </a:lnTo>
                  <a:lnTo>
                    <a:pt x="88718" y="90240"/>
                  </a:lnTo>
                  <a:lnTo>
                    <a:pt x="87132" y="78324"/>
                  </a:lnTo>
                  <a:lnTo>
                    <a:pt x="84184" y="66582"/>
                  </a:lnTo>
                  <a:lnTo>
                    <a:pt x="80424" y="55557"/>
                  </a:lnTo>
                  <a:lnTo>
                    <a:pt x="76364" y="45046"/>
                  </a:lnTo>
                  <a:lnTo>
                    <a:pt x="71650" y="34129"/>
                  </a:lnTo>
                  <a:lnTo>
                    <a:pt x="65562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80269" y="1374778"/>
              <a:ext cx="136872" cy="172912"/>
            </a:xfrm>
            <a:custGeom>
              <a:avLst/>
              <a:gdLst/>
              <a:ahLst/>
              <a:cxnLst/>
              <a:rect l="0" t="0" r="0" b="0"/>
              <a:pathLst>
                <a:path w="136872" h="172912">
                  <a:moveTo>
                    <a:pt x="0" y="36040"/>
                  </a:moveTo>
                  <a:lnTo>
                    <a:pt x="67" y="47708"/>
                  </a:lnTo>
                  <a:lnTo>
                    <a:pt x="707" y="58197"/>
                  </a:lnTo>
                  <a:lnTo>
                    <a:pt x="2004" y="68503"/>
                  </a:lnTo>
                  <a:lnTo>
                    <a:pt x="3864" y="78978"/>
                  </a:lnTo>
                  <a:lnTo>
                    <a:pt x="6180" y="89969"/>
                  </a:lnTo>
                  <a:lnTo>
                    <a:pt x="8842" y="101612"/>
                  </a:lnTo>
                  <a:lnTo>
                    <a:pt x="11593" y="113866"/>
                  </a:lnTo>
                  <a:lnTo>
                    <a:pt x="14051" y="126621"/>
                  </a:lnTo>
                  <a:lnTo>
                    <a:pt x="16004" y="139662"/>
                  </a:lnTo>
                  <a:lnTo>
                    <a:pt x="16428" y="149561"/>
                  </a:lnTo>
                  <a:lnTo>
                    <a:pt x="14696" y="152392"/>
                  </a:lnTo>
                  <a:lnTo>
                    <a:pt x="12088" y="149873"/>
                  </a:lnTo>
                  <a:lnTo>
                    <a:pt x="9333" y="143780"/>
                  </a:lnTo>
                  <a:lnTo>
                    <a:pt x="6885" y="134837"/>
                  </a:lnTo>
                  <a:lnTo>
                    <a:pt x="4924" y="123568"/>
                  </a:lnTo>
                  <a:lnTo>
                    <a:pt x="3449" y="110488"/>
                  </a:lnTo>
                  <a:lnTo>
                    <a:pt x="2382" y="96061"/>
                  </a:lnTo>
                  <a:lnTo>
                    <a:pt x="1637" y="80674"/>
                  </a:lnTo>
                  <a:lnTo>
                    <a:pt x="1460" y="64941"/>
                  </a:lnTo>
                  <a:lnTo>
                    <a:pt x="2398" y="49687"/>
                  </a:lnTo>
                  <a:lnTo>
                    <a:pt x="4670" y="35337"/>
                  </a:lnTo>
                  <a:lnTo>
                    <a:pt x="8502" y="22584"/>
                  </a:lnTo>
                  <a:lnTo>
                    <a:pt x="14280" y="12527"/>
                  </a:lnTo>
                  <a:lnTo>
                    <a:pt x="22014" y="5513"/>
                  </a:lnTo>
                  <a:lnTo>
                    <a:pt x="31106" y="1413"/>
                  </a:lnTo>
                  <a:lnTo>
                    <a:pt x="40578" y="0"/>
                  </a:lnTo>
                  <a:lnTo>
                    <a:pt x="49829" y="863"/>
                  </a:lnTo>
                  <a:lnTo>
                    <a:pt x="58647" y="3674"/>
                  </a:lnTo>
                  <a:lnTo>
                    <a:pt x="67020" y="8285"/>
                  </a:lnTo>
                  <a:lnTo>
                    <a:pt x="75016" y="14456"/>
                  </a:lnTo>
                  <a:lnTo>
                    <a:pt x="82554" y="22036"/>
                  </a:lnTo>
                  <a:lnTo>
                    <a:pt x="89405" y="31026"/>
                  </a:lnTo>
                  <a:lnTo>
                    <a:pt x="95501" y="41292"/>
                  </a:lnTo>
                  <a:lnTo>
                    <a:pt x="100919" y="52439"/>
                  </a:lnTo>
                  <a:lnTo>
                    <a:pt x="105793" y="63914"/>
                  </a:lnTo>
                  <a:lnTo>
                    <a:pt x="110258" y="75371"/>
                  </a:lnTo>
                  <a:lnTo>
                    <a:pt x="114427" y="86673"/>
                  </a:lnTo>
                  <a:lnTo>
                    <a:pt x="118388" y="97795"/>
                  </a:lnTo>
                  <a:lnTo>
                    <a:pt x="122199" y="108753"/>
                  </a:lnTo>
                  <a:lnTo>
                    <a:pt x="125755" y="119513"/>
                  </a:lnTo>
                  <a:lnTo>
                    <a:pt x="129142" y="131240"/>
                  </a:lnTo>
                  <a:lnTo>
                    <a:pt x="132659" y="147201"/>
                  </a:lnTo>
                  <a:lnTo>
                    <a:pt x="136871" y="1729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69823" y="1290094"/>
              <a:ext cx="326385" cy="200123"/>
            </a:xfrm>
            <a:custGeom>
              <a:avLst/>
              <a:gdLst/>
              <a:ahLst/>
              <a:cxnLst/>
              <a:rect l="0" t="0" r="0" b="0"/>
              <a:pathLst>
                <a:path w="326385" h="200123">
                  <a:moveTo>
                    <a:pt x="0" y="36496"/>
                  </a:moveTo>
                  <a:lnTo>
                    <a:pt x="67" y="48231"/>
                  </a:lnTo>
                  <a:lnTo>
                    <a:pt x="707" y="59360"/>
                  </a:lnTo>
                  <a:lnTo>
                    <a:pt x="2004" y="70958"/>
                  </a:lnTo>
                  <a:lnTo>
                    <a:pt x="3864" y="83120"/>
                  </a:lnTo>
                  <a:lnTo>
                    <a:pt x="6180" y="95780"/>
                  </a:lnTo>
                  <a:lnTo>
                    <a:pt x="8846" y="108831"/>
                  </a:lnTo>
                  <a:lnTo>
                    <a:pt x="11770" y="122010"/>
                  </a:lnTo>
                  <a:lnTo>
                    <a:pt x="14877" y="134927"/>
                  </a:lnTo>
                  <a:lnTo>
                    <a:pt x="18088" y="147319"/>
                  </a:lnTo>
                  <a:lnTo>
                    <a:pt x="20489" y="156702"/>
                  </a:lnTo>
                  <a:lnTo>
                    <a:pt x="21014" y="160014"/>
                  </a:lnTo>
                  <a:lnTo>
                    <a:pt x="20066" y="158281"/>
                  </a:lnTo>
                  <a:lnTo>
                    <a:pt x="18338" y="153070"/>
                  </a:lnTo>
                  <a:lnTo>
                    <a:pt x="16496" y="145329"/>
                  </a:lnTo>
                  <a:lnTo>
                    <a:pt x="14893" y="135719"/>
                  </a:lnTo>
                  <a:lnTo>
                    <a:pt x="13631" y="124752"/>
                  </a:lnTo>
                  <a:lnTo>
                    <a:pt x="12693" y="112822"/>
                  </a:lnTo>
                  <a:lnTo>
                    <a:pt x="12022" y="100224"/>
                  </a:lnTo>
                  <a:lnTo>
                    <a:pt x="11723" y="87330"/>
                  </a:lnTo>
                  <a:lnTo>
                    <a:pt x="12044" y="74595"/>
                  </a:lnTo>
                  <a:lnTo>
                    <a:pt x="13077" y="62251"/>
                  </a:lnTo>
                  <a:lnTo>
                    <a:pt x="14923" y="50334"/>
                  </a:lnTo>
                  <a:lnTo>
                    <a:pt x="17765" y="38790"/>
                  </a:lnTo>
                  <a:lnTo>
                    <a:pt x="21610" y="27558"/>
                  </a:lnTo>
                  <a:lnTo>
                    <a:pt x="26480" y="17218"/>
                  </a:lnTo>
                  <a:lnTo>
                    <a:pt x="32499" y="8937"/>
                  </a:lnTo>
                  <a:lnTo>
                    <a:pt x="39621" y="3195"/>
                  </a:lnTo>
                  <a:lnTo>
                    <a:pt x="47674" y="154"/>
                  </a:lnTo>
                  <a:lnTo>
                    <a:pt x="56450" y="0"/>
                  </a:lnTo>
                  <a:lnTo>
                    <a:pt x="65755" y="2530"/>
                  </a:lnTo>
                  <a:lnTo>
                    <a:pt x="75272" y="7277"/>
                  </a:lnTo>
                  <a:lnTo>
                    <a:pt x="84581" y="13727"/>
                  </a:lnTo>
                  <a:lnTo>
                    <a:pt x="93470" y="21425"/>
                  </a:lnTo>
                  <a:lnTo>
                    <a:pt x="101912" y="30011"/>
                  </a:lnTo>
                  <a:lnTo>
                    <a:pt x="109969" y="39218"/>
                  </a:lnTo>
                  <a:lnTo>
                    <a:pt x="117719" y="48857"/>
                  </a:lnTo>
                  <a:lnTo>
                    <a:pt x="125077" y="58955"/>
                  </a:lnTo>
                  <a:lnTo>
                    <a:pt x="131800" y="69727"/>
                  </a:lnTo>
                  <a:lnTo>
                    <a:pt x="137801" y="81237"/>
                  </a:lnTo>
                  <a:lnTo>
                    <a:pt x="142985" y="93409"/>
                  </a:lnTo>
                  <a:lnTo>
                    <a:pt x="147169" y="106113"/>
                  </a:lnTo>
                  <a:lnTo>
                    <a:pt x="150378" y="119150"/>
                  </a:lnTo>
                  <a:lnTo>
                    <a:pt x="153650" y="130079"/>
                  </a:lnTo>
                  <a:lnTo>
                    <a:pt x="157885" y="135512"/>
                  </a:lnTo>
                  <a:lnTo>
                    <a:pt x="162491" y="135885"/>
                  </a:lnTo>
                  <a:lnTo>
                    <a:pt x="167430" y="133003"/>
                  </a:lnTo>
                  <a:lnTo>
                    <a:pt x="173112" y="128602"/>
                  </a:lnTo>
                  <a:lnTo>
                    <a:pt x="180152" y="124140"/>
                  </a:lnTo>
                  <a:lnTo>
                    <a:pt x="188748" y="120338"/>
                  </a:lnTo>
                  <a:lnTo>
                    <a:pt x="198758" y="117378"/>
                  </a:lnTo>
                  <a:lnTo>
                    <a:pt x="209911" y="115192"/>
                  </a:lnTo>
                  <a:lnTo>
                    <a:pt x="221926" y="113625"/>
                  </a:lnTo>
                  <a:lnTo>
                    <a:pt x="234566" y="112358"/>
                  </a:lnTo>
                  <a:lnTo>
                    <a:pt x="247647" y="110955"/>
                  </a:lnTo>
                  <a:lnTo>
                    <a:pt x="261026" y="109181"/>
                  </a:lnTo>
                  <a:lnTo>
                    <a:pt x="274281" y="106832"/>
                  </a:lnTo>
                  <a:lnTo>
                    <a:pt x="286727" y="103651"/>
                  </a:lnTo>
                  <a:lnTo>
                    <a:pt x="298047" y="99573"/>
                  </a:lnTo>
                  <a:lnTo>
                    <a:pt x="307782" y="94377"/>
                  </a:lnTo>
                  <a:lnTo>
                    <a:pt x="315192" y="87608"/>
                  </a:lnTo>
                  <a:lnTo>
                    <a:pt x="320095" y="79168"/>
                  </a:lnTo>
                  <a:lnTo>
                    <a:pt x="322607" y="69416"/>
                  </a:lnTo>
                  <a:lnTo>
                    <a:pt x="322872" y="58961"/>
                  </a:lnTo>
                  <a:lnTo>
                    <a:pt x="321194" y="48238"/>
                  </a:lnTo>
                  <a:lnTo>
                    <a:pt x="317648" y="37787"/>
                  </a:lnTo>
                  <a:lnTo>
                    <a:pt x="312003" y="28309"/>
                  </a:lnTo>
                  <a:lnTo>
                    <a:pt x="304320" y="20099"/>
                  </a:lnTo>
                  <a:lnTo>
                    <a:pt x="294910" y="13419"/>
                  </a:lnTo>
                  <a:lnTo>
                    <a:pt x="284153" y="8673"/>
                  </a:lnTo>
                  <a:lnTo>
                    <a:pt x="272409" y="5892"/>
                  </a:lnTo>
                  <a:lnTo>
                    <a:pt x="260287" y="4972"/>
                  </a:lnTo>
                  <a:lnTo>
                    <a:pt x="248616" y="5858"/>
                  </a:lnTo>
                  <a:lnTo>
                    <a:pt x="237814" y="8343"/>
                  </a:lnTo>
                  <a:lnTo>
                    <a:pt x="228090" y="12280"/>
                  </a:lnTo>
                  <a:lnTo>
                    <a:pt x="219622" y="17662"/>
                  </a:lnTo>
                  <a:lnTo>
                    <a:pt x="212370" y="24354"/>
                  </a:lnTo>
                  <a:lnTo>
                    <a:pt x="206142" y="32117"/>
                  </a:lnTo>
                  <a:lnTo>
                    <a:pt x="200708" y="40698"/>
                  </a:lnTo>
                  <a:lnTo>
                    <a:pt x="195866" y="49881"/>
                  </a:lnTo>
                  <a:lnTo>
                    <a:pt x="191609" y="59656"/>
                  </a:lnTo>
                  <a:lnTo>
                    <a:pt x="188122" y="70203"/>
                  </a:lnTo>
                  <a:lnTo>
                    <a:pt x="185450" y="81559"/>
                  </a:lnTo>
                  <a:lnTo>
                    <a:pt x="183826" y="93626"/>
                  </a:lnTo>
                  <a:lnTo>
                    <a:pt x="183717" y="106258"/>
                  </a:lnTo>
                  <a:lnTo>
                    <a:pt x="185242" y="119304"/>
                  </a:lnTo>
                  <a:lnTo>
                    <a:pt x="188215" y="132319"/>
                  </a:lnTo>
                  <a:lnTo>
                    <a:pt x="192345" y="144597"/>
                  </a:lnTo>
                  <a:lnTo>
                    <a:pt x="197351" y="155810"/>
                  </a:lnTo>
                  <a:lnTo>
                    <a:pt x="203322" y="165812"/>
                  </a:lnTo>
                  <a:lnTo>
                    <a:pt x="210685" y="174466"/>
                  </a:lnTo>
                  <a:lnTo>
                    <a:pt x="219564" y="181839"/>
                  </a:lnTo>
                  <a:lnTo>
                    <a:pt x="229797" y="187977"/>
                  </a:lnTo>
                  <a:lnTo>
                    <a:pt x="241116" y="192819"/>
                  </a:lnTo>
                  <a:lnTo>
                    <a:pt x="253240" y="196446"/>
                  </a:lnTo>
                  <a:lnTo>
                    <a:pt x="265722" y="198878"/>
                  </a:lnTo>
                  <a:lnTo>
                    <a:pt x="279382" y="200122"/>
                  </a:lnTo>
                  <a:lnTo>
                    <a:pt x="297649" y="199171"/>
                  </a:lnTo>
                  <a:lnTo>
                    <a:pt x="326384" y="19442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01492" y="108443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0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0"/>
                  </a:lnTo>
                  <a:lnTo>
                    <a:pt x="177" y="101245"/>
                  </a:lnTo>
                  <a:lnTo>
                    <a:pt x="824" y="115783"/>
                  </a:lnTo>
                  <a:lnTo>
                    <a:pt x="2073" y="129418"/>
                  </a:lnTo>
                  <a:lnTo>
                    <a:pt x="3726" y="142741"/>
                  </a:lnTo>
                  <a:lnTo>
                    <a:pt x="5375" y="156839"/>
                  </a:lnTo>
                  <a:lnTo>
                    <a:pt x="6782" y="172250"/>
                  </a:lnTo>
                  <a:lnTo>
                    <a:pt x="8047" y="188521"/>
                  </a:lnTo>
                  <a:lnTo>
                    <a:pt x="9505" y="204529"/>
                  </a:lnTo>
                  <a:lnTo>
                    <a:pt x="11331" y="219639"/>
                  </a:lnTo>
                  <a:lnTo>
                    <a:pt x="13389" y="234037"/>
                  </a:lnTo>
                  <a:lnTo>
                    <a:pt x="15317" y="248451"/>
                  </a:lnTo>
                  <a:lnTo>
                    <a:pt x="16911" y="263327"/>
                  </a:lnTo>
                  <a:lnTo>
                    <a:pt x="18133" y="278622"/>
                  </a:lnTo>
                  <a:lnTo>
                    <a:pt x="19029" y="293984"/>
                  </a:lnTo>
                  <a:lnTo>
                    <a:pt x="19667" y="309164"/>
                  </a:lnTo>
                  <a:lnTo>
                    <a:pt x="20111" y="323677"/>
                  </a:lnTo>
                  <a:lnTo>
                    <a:pt x="20467" y="338259"/>
                  </a:lnTo>
                  <a:lnTo>
                    <a:pt x="20764" y="355306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54093" y="1231834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54539" y="0"/>
                  </a:lnTo>
                  <a:lnTo>
                    <a:pt x="242191" y="0"/>
                  </a:lnTo>
                  <a:lnTo>
                    <a:pt x="228014" y="0"/>
                  </a:lnTo>
                  <a:lnTo>
                    <a:pt x="212750" y="0"/>
                  </a:lnTo>
                  <a:lnTo>
                    <a:pt x="196765" y="0"/>
                  </a:lnTo>
                  <a:lnTo>
                    <a:pt x="180283" y="0"/>
                  </a:lnTo>
                  <a:lnTo>
                    <a:pt x="163460" y="0"/>
                  </a:lnTo>
                  <a:lnTo>
                    <a:pt x="146400" y="0"/>
                  </a:lnTo>
                  <a:lnTo>
                    <a:pt x="129182" y="0"/>
                  </a:lnTo>
                  <a:lnTo>
                    <a:pt x="111861" y="0"/>
                  </a:lnTo>
                  <a:lnTo>
                    <a:pt x="94634" y="0"/>
                  </a:lnTo>
                  <a:lnTo>
                    <a:pt x="77835" y="0"/>
                  </a:lnTo>
                  <a:lnTo>
                    <a:pt x="61624" y="0"/>
                  </a:lnTo>
                  <a:lnTo>
                    <a:pt x="46585" y="0"/>
                  </a:lnTo>
                  <a:lnTo>
                    <a:pt x="32324" y="0"/>
                  </a:lnTo>
                  <a:lnTo>
                    <a:pt x="175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00849" y="1295005"/>
              <a:ext cx="238615" cy="189330"/>
            </a:xfrm>
            <a:custGeom>
              <a:avLst/>
              <a:gdLst/>
              <a:ahLst/>
              <a:cxnLst/>
              <a:rect l="0" t="0" r="0" b="0"/>
              <a:pathLst>
                <a:path w="238615" h="189330">
                  <a:moveTo>
                    <a:pt x="16457" y="42114"/>
                  </a:moveTo>
                  <a:lnTo>
                    <a:pt x="10724" y="50982"/>
                  </a:lnTo>
                  <a:lnTo>
                    <a:pt x="6439" y="59969"/>
                  </a:lnTo>
                  <a:lnTo>
                    <a:pt x="3237" y="69964"/>
                  </a:lnTo>
                  <a:lnTo>
                    <a:pt x="1050" y="80945"/>
                  </a:lnTo>
                  <a:lnTo>
                    <a:pt x="0" y="92756"/>
                  </a:lnTo>
                  <a:lnTo>
                    <a:pt x="58" y="105210"/>
                  </a:lnTo>
                  <a:lnTo>
                    <a:pt x="1054" y="117975"/>
                  </a:lnTo>
                  <a:lnTo>
                    <a:pt x="2784" y="130608"/>
                  </a:lnTo>
                  <a:lnTo>
                    <a:pt x="5062" y="142867"/>
                  </a:lnTo>
                  <a:lnTo>
                    <a:pt x="8064" y="154384"/>
                  </a:lnTo>
                  <a:lnTo>
                    <a:pt x="12289" y="164593"/>
                  </a:lnTo>
                  <a:lnTo>
                    <a:pt x="17907" y="173296"/>
                  </a:lnTo>
                  <a:lnTo>
                    <a:pt x="24629" y="180140"/>
                  </a:lnTo>
                  <a:lnTo>
                    <a:pt x="31904" y="184464"/>
                  </a:lnTo>
                  <a:lnTo>
                    <a:pt x="39352" y="186144"/>
                  </a:lnTo>
                  <a:lnTo>
                    <a:pt x="46793" y="185341"/>
                  </a:lnTo>
                  <a:lnTo>
                    <a:pt x="54161" y="182226"/>
                  </a:lnTo>
                  <a:lnTo>
                    <a:pt x="61442" y="177135"/>
                  </a:lnTo>
                  <a:lnTo>
                    <a:pt x="68484" y="170484"/>
                  </a:lnTo>
                  <a:lnTo>
                    <a:pt x="74993" y="162666"/>
                  </a:lnTo>
                  <a:lnTo>
                    <a:pt x="80854" y="154007"/>
                  </a:lnTo>
                  <a:lnTo>
                    <a:pt x="86114" y="144755"/>
                  </a:lnTo>
                  <a:lnTo>
                    <a:pt x="90881" y="135093"/>
                  </a:lnTo>
                  <a:lnTo>
                    <a:pt x="95281" y="125221"/>
                  </a:lnTo>
                  <a:lnTo>
                    <a:pt x="99630" y="117730"/>
                  </a:lnTo>
                  <a:lnTo>
                    <a:pt x="103829" y="115809"/>
                  </a:lnTo>
                  <a:lnTo>
                    <a:pt x="107331" y="118494"/>
                  </a:lnTo>
                  <a:lnTo>
                    <a:pt x="110386" y="124169"/>
                  </a:lnTo>
                  <a:lnTo>
                    <a:pt x="113481" y="131681"/>
                  </a:lnTo>
                  <a:lnTo>
                    <a:pt x="117097" y="140314"/>
                  </a:lnTo>
                  <a:lnTo>
                    <a:pt x="121430" y="149628"/>
                  </a:lnTo>
                  <a:lnTo>
                    <a:pt x="126779" y="159036"/>
                  </a:lnTo>
                  <a:lnTo>
                    <a:pt x="133641" y="167766"/>
                  </a:lnTo>
                  <a:lnTo>
                    <a:pt x="142139" y="175451"/>
                  </a:lnTo>
                  <a:lnTo>
                    <a:pt x="151927" y="181768"/>
                  </a:lnTo>
                  <a:lnTo>
                    <a:pt x="162403" y="186266"/>
                  </a:lnTo>
                  <a:lnTo>
                    <a:pt x="173147" y="188868"/>
                  </a:lnTo>
                  <a:lnTo>
                    <a:pt x="183781" y="189329"/>
                  </a:lnTo>
                  <a:lnTo>
                    <a:pt x="193914" y="187069"/>
                  </a:lnTo>
                  <a:lnTo>
                    <a:pt x="203385" y="182035"/>
                  </a:lnTo>
                  <a:lnTo>
                    <a:pt x="212066" y="174759"/>
                  </a:lnTo>
                  <a:lnTo>
                    <a:pt x="219759" y="166057"/>
                  </a:lnTo>
                  <a:lnTo>
                    <a:pt x="226445" y="156544"/>
                  </a:lnTo>
                  <a:lnTo>
                    <a:pt x="231937" y="146585"/>
                  </a:lnTo>
                  <a:lnTo>
                    <a:pt x="235804" y="136382"/>
                  </a:lnTo>
                  <a:lnTo>
                    <a:pt x="237961" y="126043"/>
                  </a:lnTo>
                  <a:lnTo>
                    <a:pt x="238614" y="115627"/>
                  </a:lnTo>
                  <a:lnTo>
                    <a:pt x="238072" y="105167"/>
                  </a:lnTo>
                  <a:lnTo>
                    <a:pt x="236635" y="94681"/>
                  </a:lnTo>
                  <a:lnTo>
                    <a:pt x="234556" y="84179"/>
                  </a:lnTo>
                  <a:lnTo>
                    <a:pt x="232023" y="73668"/>
                  </a:lnTo>
                  <a:lnTo>
                    <a:pt x="229172" y="63155"/>
                  </a:lnTo>
                  <a:lnTo>
                    <a:pt x="225938" y="52806"/>
                  </a:lnTo>
                  <a:lnTo>
                    <a:pt x="222081" y="42930"/>
                  </a:lnTo>
                  <a:lnTo>
                    <a:pt x="217529" y="33667"/>
                  </a:lnTo>
                  <a:lnTo>
                    <a:pt x="212655" y="25284"/>
                  </a:lnTo>
                  <a:lnTo>
                    <a:pt x="207708" y="17438"/>
                  </a:lnTo>
                  <a:lnTo>
                    <a:pt x="202256" y="9440"/>
                  </a:lnTo>
                  <a:lnTo>
                    <a:pt x="19544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90509" y="1366600"/>
              <a:ext cx="141406" cy="111825"/>
            </a:xfrm>
            <a:custGeom>
              <a:avLst/>
              <a:gdLst/>
              <a:ahLst/>
              <a:cxnLst/>
              <a:rect l="0" t="0" r="0" b="0"/>
              <a:pathLst>
                <a:path w="141406" h="111825">
                  <a:moveTo>
                    <a:pt x="116351" y="23161"/>
                  </a:moveTo>
                  <a:lnTo>
                    <a:pt x="110417" y="17361"/>
                  </a:lnTo>
                  <a:lnTo>
                    <a:pt x="104212" y="12436"/>
                  </a:lnTo>
                  <a:lnTo>
                    <a:pt x="97111" y="7943"/>
                  </a:lnTo>
                  <a:lnTo>
                    <a:pt x="88998" y="4068"/>
                  </a:lnTo>
                  <a:lnTo>
                    <a:pt x="79704" y="1351"/>
                  </a:lnTo>
                  <a:lnTo>
                    <a:pt x="69261" y="0"/>
                  </a:lnTo>
                  <a:lnTo>
                    <a:pt x="58008" y="72"/>
                  </a:lnTo>
                  <a:lnTo>
                    <a:pt x="46470" y="1638"/>
                  </a:lnTo>
                  <a:lnTo>
                    <a:pt x="34989" y="4595"/>
                  </a:lnTo>
                  <a:lnTo>
                    <a:pt x="24181" y="9190"/>
                  </a:lnTo>
                  <a:lnTo>
                    <a:pt x="14988" y="16079"/>
                  </a:lnTo>
                  <a:lnTo>
                    <a:pt x="7784" y="25406"/>
                  </a:lnTo>
                  <a:lnTo>
                    <a:pt x="2762" y="36396"/>
                  </a:lnTo>
                  <a:lnTo>
                    <a:pt x="201" y="47688"/>
                  </a:lnTo>
                  <a:lnTo>
                    <a:pt x="0" y="58461"/>
                  </a:lnTo>
                  <a:lnTo>
                    <a:pt x="1948" y="68453"/>
                  </a:lnTo>
                  <a:lnTo>
                    <a:pt x="5905" y="77690"/>
                  </a:lnTo>
                  <a:lnTo>
                    <a:pt x="11606" y="86296"/>
                  </a:lnTo>
                  <a:lnTo>
                    <a:pt x="19023" y="94092"/>
                  </a:lnTo>
                  <a:lnTo>
                    <a:pt x="28429" y="100591"/>
                  </a:lnTo>
                  <a:lnTo>
                    <a:pt x="39782" y="105631"/>
                  </a:lnTo>
                  <a:lnTo>
                    <a:pt x="52474" y="109188"/>
                  </a:lnTo>
                  <a:lnTo>
                    <a:pt x="65523" y="111210"/>
                  </a:lnTo>
                  <a:lnTo>
                    <a:pt x="78329" y="111824"/>
                  </a:lnTo>
                  <a:lnTo>
                    <a:pt x="90517" y="111119"/>
                  </a:lnTo>
                  <a:lnTo>
                    <a:pt x="101776" y="109058"/>
                  </a:lnTo>
                  <a:lnTo>
                    <a:pt x="112040" y="105740"/>
                  </a:lnTo>
                  <a:lnTo>
                    <a:pt x="121100" y="101056"/>
                  </a:lnTo>
                  <a:lnTo>
                    <a:pt x="128524" y="94632"/>
                  </a:lnTo>
                  <a:lnTo>
                    <a:pt x="134220" y="86423"/>
                  </a:lnTo>
                  <a:lnTo>
                    <a:pt x="138234" y="76826"/>
                  </a:lnTo>
                  <a:lnTo>
                    <a:pt x="140571" y="66475"/>
                  </a:lnTo>
                  <a:lnTo>
                    <a:pt x="141405" y="55821"/>
                  </a:lnTo>
                  <a:lnTo>
                    <a:pt x="140983" y="45349"/>
                  </a:lnTo>
                  <a:lnTo>
                    <a:pt x="139394" y="34534"/>
                  </a:lnTo>
                  <a:lnTo>
                    <a:pt x="135388" y="21314"/>
                  </a:lnTo>
                  <a:lnTo>
                    <a:pt x="126879" y="210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59503" y="1316062"/>
              <a:ext cx="115814" cy="122987"/>
            </a:xfrm>
            <a:custGeom>
              <a:avLst/>
              <a:gdLst/>
              <a:ahLst/>
              <a:cxnLst/>
              <a:rect l="0" t="0" r="0" b="0"/>
              <a:pathLst>
                <a:path w="115814" h="122987">
                  <a:moveTo>
                    <a:pt x="0" y="94756"/>
                  </a:moveTo>
                  <a:lnTo>
                    <a:pt x="5867" y="103490"/>
                  </a:lnTo>
                  <a:lnTo>
                    <a:pt x="11431" y="111197"/>
                  </a:lnTo>
                  <a:lnTo>
                    <a:pt x="17218" y="118523"/>
                  </a:lnTo>
                  <a:lnTo>
                    <a:pt x="22811" y="122986"/>
                  </a:lnTo>
                  <a:lnTo>
                    <a:pt x="26772" y="122019"/>
                  </a:lnTo>
                  <a:lnTo>
                    <a:pt x="27978" y="117747"/>
                  </a:lnTo>
                  <a:lnTo>
                    <a:pt x="26714" y="111888"/>
                  </a:lnTo>
                  <a:lnTo>
                    <a:pt x="23955" y="104976"/>
                  </a:lnTo>
                  <a:lnTo>
                    <a:pt x="20870" y="96801"/>
                  </a:lnTo>
                  <a:lnTo>
                    <a:pt x="18140" y="87299"/>
                  </a:lnTo>
                  <a:lnTo>
                    <a:pt x="16303" y="76945"/>
                  </a:lnTo>
                  <a:lnTo>
                    <a:pt x="15968" y="66591"/>
                  </a:lnTo>
                  <a:lnTo>
                    <a:pt x="17307" y="56736"/>
                  </a:lnTo>
                  <a:lnTo>
                    <a:pt x="20475" y="47676"/>
                  </a:lnTo>
                  <a:lnTo>
                    <a:pt x="25790" y="39669"/>
                  </a:lnTo>
                  <a:lnTo>
                    <a:pt x="33216" y="32731"/>
                  </a:lnTo>
                  <a:lnTo>
                    <a:pt x="42437" y="26717"/>
                  </a:lnTo>
                  <a:lnTo>
                    <a:pt x="53059" y="21428"/>
                  </a:lnTo>
                  <a:lnTo>
                    <a:pt x="64699" y="16683"/>
                  </a:lnTo>
                  <a:lnTo>
                    <a:pt x="76454" y="12478"/>
                  </a:lnTo>
                  <a:lnTo>
                    <a:pt x="88058" y="8577"/>
                  </a:lnTo>
                  <a:lnTo>
                    <a:pt x="100521" y="463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38889" y="1189720"/>
              <a:ext cx="20656" cy="315856"/>
            </a:xfrm>
            <a:custGeom>
              <a:avLst/>
              <a:gdLst/>
              <a:ahLst/>
              <a:cxnLst/>
              <a:rect l="0" t="0" r="0" b="0"/>
              <a:pathLst>
                <a:path w="20656" h="315856">
                  <a:moveTo>
                    <a:pt x="10126" y="0"/>
                  </a:moveTo>
                  <a:lnTo>
                    <a:pt x="7260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4" y="50487"/>
                  </a:lnTo>
                  <a:lnTo>
                    <a:pt x="1486" y="65463"/>
                  </a:lnTo>
                  <a:lnTo>
                    <a:pt x="888" y="81190"/>
                  </a:lnTo>
                  <a:lnTo>
                    <a:pt x="473" y="97639"/>
                  </a:lnTo>
                  <a:lnTo>
                    <a:pt x="189" y="114960"/>
                  </a:lnTo>
                  <a:lnTo>
                    <a:pt x="0" y="133154"/>
                  </a:lnTo>
                  <a:lnTo>
                    <a:pt x="43" y="151777"/>
                  </a:lnTo>
                  <a:lnTo>
                    <a:pt x="603" y="170051"/>
                  </a:lnTo>
                  <a:lnTo>
                    <a:pt x="1797" y="187569"/>
                  </a:lnTo>
                  <a:lnTo>
                    <a:pt x="3583" y="204434"/>
                  </a:lnTo>
                  <a:lnTo>
                    <a:pt x="5853" y="221058"/>
                  </a:lnTo>
                  <a:lnTo>
                    <a:pt x="8487" y="237708"/>
                  </a:lnTo>
                  <a:lnTo>
                    <a:pt x="11230" y="253927"/>
                  </a:lnTo>
                  <a:lnTo>
                    <a:pt x="13976" y="270321"/>
                  </a:lnTo>
                  <a:lnTo>
                    <a:pt x="16961" y="289451"/>
                  </a:lnTo>
                  <a:lnTo>
                    <a:pt x="20655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65085" y="1273948"/>
              <a:ext cx="183973" cy="284270"/>
            </a:xfrm>
            <a:custGeom>
              <a:avLst/>
              <a:gdLst/>
              <a:ahLst/>
              <a:cxnLst/>
              <a:rect l="0" t="0" r="0" b="0"/>
              <a:pathLst>
                <a:path w="183973" h="284270">
                  <a:moveTo>
                    <a:pt x="141858" y="0"/>
                  </a:moveTo>
                  <a:lnTo>
                    <a:pt x="135923" y="5867"/>
                  </a:lnTo>
                  <a:lnTo>
                    <a:pt x="129719" y="11432"/>
                  </a:lnTo>
                  <a:lnTo>
                    <a:pt x="122619" y="17226"/>
                  </a:lnTo>
                  <a:lnTo>
                    <a:pt x="114504" y="23134"/>
                  </a:lnTo>
                  <a:lnTo>
                    <a:pt x="105210" y="28816"/>
                  </a:lnTo>
                  <a:lnTo>
                    <a:pt x="94767" y="34090"/>
                  </a:lnTo>
                  <a:lnTo>
                    <a:pt x="83515" y="38941"/>
                  </a:lnTo>
                  <a:lnTo>
                    <a:pt x="71977" y="43427"/>
                  </a:lnTo>
                  <a:lnTo>
                    <a:pt x="60481" y="47633"/>
                  </a:lnTo>
                  <a:lnTo>
                    <a:pt x="49155" y="51797"/>
                  </a:lnTo>
                  <a:lnTo>
                    <a:pt x="38017" y="56286"/>
                  </a:lnTo>
                  <a:lnTo>
                    <a:pt x="27063" y="61284"/>
                  </a:lnTo>
                  <a:lnTo>
                    <a:pt x="16911" y="67117"/>
                  </a:lnTo>
                  <a:lnTo>
                    <a:pt x="8756" y="74323"/>
                  </a:lnTo>
                  <a:lnTo>
                    <a:pt x="3099" y="83064"/>
                  </a:lnTo>
                  <a:lnTo>
                    <a:pt x="115" y="93190"/>
                  </a:lnTo>
                  <a:lnTo>
                    <a:pt x="0" y="104428"/>
                  </a:lnTo>
                  <a:lnTo>
                    <a:pt x="2555" y="116495"/>
                  </a:lnTo>
                  <a:lnTo>
                    <a:pt x="7319" y="128833"/>
                  </a:lnTo>
                  <a:lnTo>
                    <a:pt x="13780" y="140648"/>
                  </a:lnTo>
                  <a:lnTo>
                    <a:pt x="21481" y="151551"/>
                  </a:lnTo>
                  <a:lnTo>
                    <a:pt x="29900" y="161513"/>
                  </a:lnTo>
                  <a:lnTo>
                    <a:pt x="38462" y="170672"/>
                  </a:lnTo>
                  <a:lnTo>
                    <a:pt x="46849" y="179206"/>
                  </a:lnTo>
                  <a:lnTo>
                    <a:pt x="55125" y="187278"/>
                  </a:lnTo>
                  <a:lnTo>
                    <a:pt x="63601" y="195021"/>
                  </a:lnTo>
                  <a:lnTo>
                    <a:pt x="72456" y="202538"/>
                  </a:lnTo>
                  <a:lnTo>
                    <a:pt x="81710" y="210064"/>
                  </a:lnTo>
                  <a:lnTo>
                    <a:pt x="91310" y="217957"/>
                  </a:lnTo>
                  <a:lnTo>
                    <a:pt x="101183" y="226376"/>
                  </a:lnTo>
                  <a:lnTo>
                    <a:pt x="111425" y="235149"/>
                  </a:lnTo>
                  <a:lnTo>
                    <a:pt x="122286" y="243884"/>
                  </a:lnTo>
                  <a:lnTo>
                    <a:pt x="133834" y="252342"/>
                  </a:lnTo>
                  <a:lnTo>
                    <a:pt x="145396" y="260166"/>
                  </a:lnTo>
                  <a:lnTo>
                    <a:pt x="156783" y="267567"/>
                  </a:lnTo>
                  <a:lnTo>
                    <a:pt x="168996" y="275193"/>
                  </a:lnTo>
                  <a:lnTo>
                    <a:pt x="183972" y="2842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347854" y="2206354"/>
            <a:ext cx="1135165" cy="487207"/>
            <a:chOff x="2347854" y="2206354"/>
            <a:chExt cx="1135165" cy="487207"/>
          </a:xfrm>
        </p:grpSpPr>
        <p:sp>
          <p:nvSpPr>
            <p:cNvPr id="68" name="Freeform 67"/>
            <p:cNvSpPr/>
            <p:nvPr/>
          </p:nvSpPr>
          <p:spPr>
            <a:xfrm>
              <a:off x="2347854" y="2365589"/>
              <a:ext cx="221100" cy="89532"/>
            </a:xfrm>
            <a:custGeom>
              <a:avLst/>
              <a:gdLst/>
              <a:ahLst/>
              <a:cxnLst/>
              <a:rect l="0" t="0" r="0" b="0"/>
              <a:pathLst>
                <a:path w="221100" h="89532">
                  <a:moveTo>
                    <a:pt x="0" y="34908"/>
                  </a:moveTo>
                  <a:lnTo>
                    <a:pt x="135" y="46509"/>
                  </a:lnTo>
                  <a:lnTo>
                    <a:pt x="1415" y="56358"/>
                  </a:lnTo>
                  <a:lnTo>
                    <a:pt x="4017" y="65354"/>
                  </a:lnTo>
                  <a:lnTo>
                    <a:pt x="8082" y="73450"/>
                  </a:lnTo>
                  <a:lnTo>
                    <a:pt x="14012" y="80180"/>
                  </a:lnTo>
                  <a:lnTo>
                    <a:pt x="21837" y="85383"/>
                  </a:lnTo>
                  <a:lnTo>
                    <a:pt x="30817" y="88718"/>
                  </a:lnTo>
                  <a:lnTo>
                    <a:pt x="39680" y="89531"/>
                  </a:lnTo>
                  <a:lnTo>
                    <a:pt x="47707" y="87703"/>
                  </a:lnTo>
                  <a:lnTo>
                    <a:pt x="54888" y="83562"/>
                  </a:lnTo>
                  <a:lnTo>
                    <a:pt x="61625" y="77585"/>
                  </a:lnTo>
                  <a:lnTo>
                    <a:pt x="68229" y="70241"/>
                  </a:lnTo>
                  <a:lnTo>
                    <a:pt x="74852" y="62077"/>
                  </a:lnTo>
                  <a:lnTo>
                    <a:pt x="81547" y="53694"/>
                  </a:lnTo>
                  <a:lnTo>
                    <a:pt x="88319" y="45434"/>
                  </a:lnTo>
                  <a:lnTo>
                    <a:pt x="95159" y="37416"/>
                  </a:lnTo>
                  <a:lnTo>
                    <a:pt x="102051" y="29645"/>
                  </a:lnTo>
                  <a:lnTo>
                    <a:pt x="108991" y="22092"/>
                  </a:lnTo>
                  <a:lnTo>
                    <a:pt x="116295" y="15035"/>
                  </a:lnTo>
                  <a:lnTo>
                    <a:pt x="124570" y="9046"/>
                  </a:lnTo>
                  <a:lnTo>
                    <a:pt x="134058" y="4360"/>
                  </a:lnTo>
                  <a:lnTo>
                    <a:pt x="144364" y="1214"/>
                  </a:lnTo>
                  <a:lnTo>
                    <a:pt x="154666" y="0"/>
                  </a:lnTo>
                  <a:lnTo>
                    <a:pt x="164482" y="748"/>
                  </a:lnTo>
                  <a:lnTo>
                    <a:pt x="173681" y="3351"/>
                  </a:lnTo>
                  <a:lnTo>
                    <a:pt x="182312" y="7757"/>
                  </a:lnTo>
                  <a:lnTo>
                    <a:pt x="190476" y="13740"/>
                  </a:lnTo>
                  <a:lnTo>
                    <a:pt x="197983" y="20530"/>
                  </a:lnTo>
                  <a:lnTo>
                    <a:pt x="205080" y="27566"/>
                  </a:lnTo>
                  <a:lnTo>
                    <a:pt x="212392" y="35460"/>
                  </a:lnTo>
                  <a:lnTo>
                    <a:pt x="221099" y="4543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44115" y="2206354"/>
              <a:ext cx="198580" cy="434967"/>
            </a:xfrm>
            <a:custGeom>
              <a:avLst/>
              <a:gdLst/>
              <a:ahLst/>
              <a:cxnLst/>
              <a:rect l="0" t="0" r="0" b="0"/>
              <a:pathLst>
                <a:path w="198580" h="434967">
                  <a:moveTo>
                    <a:pt x="198579" y="78329"/>
                  </a:moveTo>
                  <a:lnTo>
                    <a:pt x="198445" y="66728"/>
                  </a:lnTo>
                  <a:lnTo>
                    <a:pt x="197165" y="56880"/>
                  </a:lnTo>
                  <a:lnTo>
                    <a:pt x="194572" y="47875"/>
                  </a:lnTo>
                  <a:lnTo>
                    <a:pt x="190852" y="39433"/>
                  </a:lnTo>
                  <a:lnTo>
                    <a:pt x="186219" y="31406"/>
                  </a:lnTo>
                  <a:lnTo>
                    <a:pt x="180872" y="23692"/>
                  </a:lnTo>
                  <a:lnTo>
                    <a:pt x="174507" y="16533"/>
                  </a:lnTo>
                  <a:lnTo>
                    <a:pt x="166347" y="10479"/>
                  </a:lnTo>
                  <a:lnTo>
                    <a:pt x="156126" y="5746"/>
                  </a:lnTo>
                  <a:lnTo>
                    <a:pt x="144347" y="2398"/>
                  </a:lnTo>
                  <a:lnTo>
                    <a:pt x="131986" y="518"/>
                  </a:lnTo>
                  <a:lnTo>
                    <a:pt x="119678" y="0"/>
                  </a:lnTo>
                  <a:lnTo>
                    <a:pt x="107840" y="770"/>
                  </a:lnTo>
                  <a:lnTo>
                    <a:pt x="96825" y="2874"/>
                  </a:lnTo>
                  <a:lnTo>
                    <a:pt x="86720" y="6216"/>
                  </a:lnTo>
                  <a:lnTo>
                    <a:pt x="77427" y="10747"/>
                  </a:lnTo>
                  <a:lnTo>
                    <a:pt x="68783" y="16536"/>
                  </a:lnTo>
                  <a:lnTo>
                    <a:pt x="60633" y="23505"/>
                  </a:lnTo>
                  <a:lnTo>
                    <a:pt x="53003" y="31455"/>
                  </a:lnTo>
                  <a:lnTo>
                    <a:pt x="46096" y="40161"/>
                  </a:lnTo>
                  <a:lnTo>
                    <a:pt x="39967" y="49429"/>
                  </a:lnTo>
                  <a:lnTo>
                    <a:pt x="34528" y="59261"/>
                  </a:lnTo>
                  <a:lnTo>
                    <a:pt x="29640" y="69846"/>
                  </a:lnTo>
                  <a:lnTo>
                    <a:pt x="25166" y="81227"/>
                  </a:lnTo>
                  <a:lnTo>
                    <a:pt x="20991" y="93311"/>
                  </a:lnTo>
                  <a:lnTo>
                    <a:pt x="17027" y="105955"/>
                  </a:lnTo>
                  <a:lnTo>
                    <a:pt x="13213" y="119018"/>
                  </a:lnTo>
                  <a:lnTo>
                    <a:pt x="9668" y="132383"/>
                  </a:lnTo>
                  <a:lnTo>
                    <a:pt x="6666" y="145962"/>
                  </a:lnTo>
                  <a:lnTo>
                    <a:pt x="4316" y="159688"/>
                  </a:lnTo>
                  <a:lnTo>
                    <a:pt x="2569" y="173515"/>
                  </a:lnTo>
                  <a:lnTo>
                    <a:pt x="1314" y="187411"/>
                  </a:lnTo>
                  <a:lnTo>
                    <a:pt x="437" y="201354"/>
                  </a:lnTo>
                  <a:lnTo>
                    <a:pt x="0" y="215328"/>
                  </a:lnTo>
                  <a:lnTo>
                    <a:pt x="230" y="229324"/>
                  </a:lnTo>
                  <a:lnTo>
                    <a:pt x="1195" y="243333"/>
                  </a:lnTo>
                  <a:lnTo>
                    <a:pt x="2656" y="257352"/>
                  </a:lnTo>
                  <a:lnTo>
                    <a:pt x="4175" y="271377"/>
                  </a:lnTo>
                  <a:lnTo>
                    <a:pt x="5500" y="285402"/>
                  </a:lnTo>
                  <a:lnTo>
                    <a:pt x="6881" y="299262"/>
                  </a:lnTo>
                  <a:lnTo>
                    <a:pt x="8946" y="312648"/>
                  </a:lnTo>
                  <a:lnTo>
                    <a:pt x="12000" y="325430"/>
                  </a:lnTo>
                  <a:lnTo>
                    <a:pt x="15866" y="337641"/>
                  </a:lnTo>
                  <a:lnTo>
                    <a:pt x="20078" y="349381"/>
                  </a:lnTo>
                  <a:lnTo>
                    <a:pt x="24325" y="360758"/>
                  </a:lnTo>
                  <a:lnTo>
                    <a:pt x="28633" y="371704"/>
                  </a:lnTo>
                  <a:lnTo>
                    <a:pt x="33278" y="381989"/>
                  </a:lnTo>
                  <a:lnTo>
                    <a:pt x="38401" y="391539"/>
                  </a:lnTo>
                  <a:lnTo>
                    <a:pt x="43992" y="400428"/>
                  </a:lnTo>
                  <a:lnTo>
                    <a:pt x="49978" y="408786"/>
                  </a:lnTo>
                  <a:lnTo>
                    <a:pt x="56272" y="416729"/>
                  </a:lnTo>
                  <a:lnTo>
                    <a:pt x="62957" y="423877"/>
                  </a:lnTo>
                  <a:lnTo>
                    <a:pt x="70277" y="429394"/>
                  </a:lnTo>
                  <a:lnTo>
                    <a:pt x="78313" y="432954"/>
                  </a:lnTo>
                  <a:lnTo>
                    <a:pt x="86997" y="434699"/>
                  </a:lnTo>
                  <a:lnTo>
                    <a:pt x="96205" y="434966"/>
                  </a:lnTo>
                  <a:lnTo>
                    <a:pt x="105803" y="434104"/>
                  </a:lnTo>
                  <a:lnTo>
                    <a:pt x="115518" y="432256"/>
                  </a:lnTo>
                  <a:lnTo>
                    <a:pt x="124961" y="429355"/>
                  </a:lnTo>
                  <a:lnTo>
                    <a:pt x="133934" y="425441"/>
                  </a:lnTo>
                  <a:lnTo>
                    <a:pt x="142264" y="420511"/>
                  </a:lnTo>
                  <a:lnTo>
                    <a:pt x="149712" y="414445"/>
                  </a:lnTo>
                  <a:lnTo>
                    <a:pt x="156236" y="407301"/>
                  </a:lnTo>
                  <a:lnTo>
                    <a:pt x="161804" y="399709"/>
                  </a:lnTo>
                  <a:lnTo>
                    <a:pt x="166850" y="392039"/>
                  </a:lnTo>
                  <a:lnTo>
                    <a:pt x="171817" y="383619"/>
                  </a:lnTo>
                  <a:lnTo>
                    <a:pt x="177522" y="3731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84808" y="2421554"/>
              <a:ext cx="105286" cy="159527"/>
            </a:xfrm>
            <a:custGeom>
              <a:avLst/>
              <a:gdLst/>
              <a:ahLst/>
              <a:cxnLst/>
              <a:rect l="0" t="0" r="0" b="0"/>
              <a:pathLst>
                <a:path w="105286" h="159527">
                  <a:moveTo>
                    <a:pt x="0" y="126342"/>
                  </a:moveTo>
                  <a:lnTo>
                    <a:pt x="2934" y="135144"/>
                  </a:lnTo>
                  <a:lnTo>
                    <a:pt x="5716" y="143490"/>
                  </a:lnTo>
                  <a:lnTo>
                    <a:pt x="8598" y="152115"/>
                  </a:lnTo>
                  <a:lnTo>
                    <a:pt x="10997" y="158517"/>
                  </a:lnTo>
                  <a:lnTo>
                    <a:pt x="11991" y="159526"/>
                  </a:lnTo>
                  <a:lnTo>
                    <a:pt x="11571" y="156221"/>
                  </a:lnTo>
                  <a:lnTo>
                    <a:pt x="10115" y="150165"/>
                  </a:lnTo>
                  <a:lnTo>
                    <a:pt x="8291" y="142424"/>
                  </a:lnTo>
                  <a:lnTo>
                    <a:pt x="6958" y="133655"/>
                  </a:lnTo>
                  <a:lnTo>
                    <a:pt x="6533" y="124248"/>
                  </a:lnTo>
                  <a:lnTo>
                    <a:pt x="7057" y="114442"/>
                  </a:lnTo>
                  <a:lnTo>
                    <a:pt x="8393" y="104382"/>
                  </a:lnTo>
                  <a:lnTo>
                    <a:pt x="10367" y="94165"/>
                  </a:lnTo>
                  <a:lnTo>
                    <a:pt x="12979" y="84011"/>
                  </a:lnTo>
                  <a:lnTo>
                    <a:pt x="16400" y="74264"/>
                  </a:lnTo>
                  <a:lnTo>
                    <a:pt x="20666" y="65076"/>
                  </a:lnTo>
                  <a:lnTo>
                    <a:pt x="25834" y="56431"/>
                  </a:lnTo>
                  <a:lnTo>
                    <a:pt x="32059" y="48238"/>
                  </a:lnTo>
                  <a:lnTo>
                    <a:pt x="39324" y="40396"/>
                  </a:lnTo>
                  <a:lnTo>
                    <a:pt x="47474" y="32976"/>
                  </a:lnTo>
                  <a:lnTo>
                    <a:pt x="56315" y="26211"/>
                  </a:lnTo>
                  <a:lnTo>
                    <a:pt x="65655" y="20182"/>
                  </a:lnTo>
                  <a:lnTo>
                    <a:pt x="74892" y="14964"/>
                  </a:lnTo>
                  <a:lnTo>
                    <a:pt x="83926" y="10199"/>
                  </a:lnTo>
                  <a:lnTo>
                    <a:pt x="93549" y="54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18371" y="2448541"/>
              <a:ext cx="121272" cy="131616"/>
            </a:xfrm>
            <a:custGeom>
              <a:avLst/>
              <a:gdLst/>
              <a:ahLst/>
              <a:cxnLst/>
              <a:rect l="0" t="0" r="0" b="0"/>
              <a:pathLst>
                <a:path w="121272" h="131616">
                  <a:moveTo>
                    <a:pt x="98064" y="4598"/>
                  </a:moveTo>
                  <a:lnTo>
                    <a:pt x="89263" y="1799"/>
                  </a:lnTo>
                  <a:lnTo>
                    <a:pt x="80916" y="297"/>
                  </a:lnTo>
                  <a:lnTo>
                    <a:pt x="72222" y="0"/>
                  </a:lnTo>
                  <a:lnTo>
                    <a:pt x="63274" y="1025"/>
                  </a:lnTo>
                  <a:lnTo>
                    <a:pt x="54427" y="3789"/>
                  </a:lnTo>
                  <a:lnTo>
                    <a:pt x="45888" y="8365"/>
                  </a:lnTo>
                  <a:lnTo>
                    <a:pt x="37700" y="14525"/>
                  </a:lnTo>
                  <a:lnTo>
                    <a:pt x="29822" y="21941"/>
                  </a:lnTo>
                  <a:lnTo>
                    <a:pt x="22201" y="30299"/>
                  </a:lnTo>
                  <a:lnTo>
                    <a:pt x="15101" y="39502"/>
                  </a:lnTo>
                  <a:lnTo>
                    <a:pt x="9084" y="49655"/>
                  </a:lnTo>
                  <a:lnTo>
                    <a:pt x="4380" y="60734"/>
                  </a:lnTo>
                  <a:lnTo>
                    <a:pt x="1221" y="72273"/>
                  </a:lnTo>
                  <a:lnTo>
                    <a:pt x="0" y="83487"/>
                  </a:lnTo>
                  <a:lnTo>
                    <a:pt x="743" y="93948"/>
                  </a:lnTo>
                  <a:lnTo>
                    <a:pt x="3343" y="103429"/>
                  </a:lnTo>
                  <a:lnTo>
                    <a:pt x="7746" y="111726"/>
                  </a:lnTo>
                  <a:lnTo>
                    <a:pt x="13742" y="118851"/>
                  </a:lnTo>
                  <a:lnTo>
                    <a:pt x="21019" y="124653"/>
                  </a:lnTo>
                  <a:lnTo>
                    <a:pt x="29266" y="128735"/>
                  </a:lnTo>
                  <a:lnTo>
                    <a:pt x="38216" y="131035"/>
                  </a:lnTo>
                  <a:lnTo>
                    <a:pt x="47664" y="131615"/>
                  </a:lnTo>
                  <a:lnTo>
                    <a:pt x="57458" y="130492"/>
                  </a:lnTo>
                  <a:lnTo>
                    <a:pt x="67481" y="127845"/>
                  </a:lnTo>
                  <a:lnTo>
                    <a:pt x="77330" y="123798"/>
                  </a:lnTo>
                  <a:lnTo>
                    <a:pt x="86338" y="118341"/>
                  </a:lnTo>
                  <a:lnTo>
                    <a:pt x="94209" y="111599"/>
                  </a:lnTo>
                  <a:lnTo>
                    <a:pt x="100986" y="103803"/>
                  </a:lnTo>
                  <a:lnTo>
                    <a:pt x="106854" y="95199"/>
                  </a:lnTo>
                  <a:lnTo>
                    <a:pt x="112016" y="86001"/>
                  </a:lnTo>
                  <a:lnTo>
                    <a:pt x="116333" y="76216"/>
                  </a:lnTo>
                  <a:lnTo>
                    <a:pt x="119335" y="65662"/>
                  </a:lnTo>
                  <a:lnTo>
                    <a:pt x="120881" y="54320"/>
                  </a:lnTo>
                  <a:lnTo>
                    <a:pt x="121271" y="42896"/>
                  </a:lnTo>
                  <a:lnTo>
                    <a:pt x="121127" y="31617"/>
                  </a:lnTo>
                  <a:lnTo>
                    <a:pt x="120436" y="19491"/>
                  </a:lnTo>
                  <a:lnTo>
                    <a:pt x="119121" y="45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81206" y="2404238"/>
              <a:ext cx="106283" cy="289323"/>
            </a:xfrm>
            <a:custGeom>
              <a:avLst/>
              <a:gdLst/>
              <a:ahLst/>
              <a:cxnLst/>
              <a:rect l="0" t="0" r="0" b="0"/>
              <a:pathLst>
                <a:path w="106283" h="289323">
                  <a:moveTo>
                    <a:pt x="40514" y="143658"/>
                  </a:moveTo>
                  <a:lnTo>
                    <a:pt x="40581" y="155460"/>
                  </a:lnTo>
                  <a:lnTo>
                    <a:pt x="41221" y="167229"/>
                  </a:lnTo>
                  <a:lnTo>
                    <a:pt x="42517" y="180120"/>
                  </a:lnTo>
                  <a:lnTo>
                    <a:pt x="44377" y="193968"/>
                  </a:lnTo>
                  <a:lnTo>
                    <a:pt x="46694" y="208296"/>
                  </a:lnTo>
                  <a:lnTo>
                    <a:pt x="49356" y="222765"/>
                  </a:lnTo>
                  <a:lnTo>
                    <a:pt x="52107" y="237215"/>
                  </a:lnTo>
                  <a:lnTo>
                    <a:pt x="54565" y="251591"/>
                  </a:lnTo>
                  <a:lnTo>
                    <a:pt x="56537" y="265855"/>
                  </a:lnTo>
                  <a:lnTo>
                    <a:pt x="57634" y="278896"/>
                  </a:lnTo>
                  <a:lnTo>
                    <a:pt x="57131" y="287333"/>
                  </a:lnTo>
                  <a:lnTo>
                    <a:pt x="55144" y="289322"/>
                  </a:lnTo>
                  <a:lnTo>
                    <a:pt x="52525" y="286766"/>
                  </a:lnTo>
                  <a:lnTo>
                    <a:pt x="49624" y="281359"/>
                  </a:lnTo>
                  <a:lnTo>
                    <a:pt x="46548" y="274152"/>
                  </a:lnTo>
                  <a:lnTo>
                    <a:pt x="43346" y="265787"/>
                  </a:lnTo>
                  <a:lnTo>
                    <a:pt x="40052" y="256510"/>
                  </a:lnTo>
                  <a:lnTo>
                    <a:pt x="36691" y="246272"/>
                  </a:lnTo>
                  <a:lnTo>
                    <a:pt x="33283" y="235110"/>
                  </a:lnTo>
                  <a:lnTo>
                    <a:pt x="29843" y="223167"/>
                  </a:lnTo>
                  <a:lnTo>
                    <a:pt x="26380" y="210615"/>
                  </a:lnTo>
                  <a:lnTo>
                    <a:pt x="22902" y="197611"/>
                  </a:lnTo>
                  <a:lnTo>
                    <a:pt x="19414" y="184285"/>
                  </a:lnTo>
                  <a:lnTo>
                    <a:pt x="15919" y="170732"/>
                  </a:lnTo>
                  <a:lnTo>
                    <a:pt x="12423" y="157019"/>
                  </a:lnTo>
                  <a:lnTo>
                    <a:pt x="9093" y="143029"/>
                  </a:lnTo>
                  <a:lnTo>
                    <a:pt x="6236" y="128492"/>
                  </a:lnTo>
                  <a:lnTo>
                    <a:pt x="3983" y="113306"/>
                  </a:lnTo>
                  <a:lnTo>
                    <a:pt x="2300" y="97682"/>
                  </a:lnTo>
                  <a:lnTo>
                    <a:pt x="1089" y="82041"/>
                  </a:lnTo>
                  <a:lnTo>
                    <a:pt x="245" y="66639"/>
                  </a:lnTo>
                  <a:lnTo>
                    <a:pt x="0" y="51874"/>
                  </a:lnTo>
                  <a:lnTo>
                    <a:pt x="892" y="38338"/>
                  </a:lnTo>
                  <a:lnTo>
                    <a:pt x="3133" y="26251"/>
                  </a:lnTo>
                  <a:lnTo>
                    <a:pt x="6943" y="15984"/>
                  </a:lnTo>
                  <a:lnTo>
                    <a:pt x="12708" y="8208"/>
                  </a:lnTo>
                  <a:lnTo>
                    <a:pt x="20438" y="3058"/>
                  </a:lnTo>
                  <a:lnTo>
                    <a:pt x="29696" y="378"/>
                  </a:lnTo>
                  <a:lnTo>
                    <a:pt x="39812" y="0"/>
                  </a:lnTo>
                  <a:lnTo>
                    <a:pt x="50309" y="1598"/>
                  </a:lnTo>
                  <a:lnTo>
                    <a:pt x="60777" y="4921"/>
                  </a:lnTo>
                  <a:lnTo>
                    <a:pt x="70798" y="9883"/>
                  </a:lnTo>
                  <a:lnTo>
                    <a:pt x="80190" y="16294"/>
                  </a:lnTo>
                  <a:lnTo>
                    <a:pt x="88648" y="24037"/>
                  </a:lnTo>
                  <a:lnTo>
                    <a:pt x="95659" y="33136"/>
                  </a:lnTo>
                  <a:lnTo>
                    <a:pt x="101070" y="43475"/>
                  </a:lnTo>
                  <a:lnTo>
                    <a:pt x="104721" y="54672"/>
                  </a:lnTo>
                  <a:lnTo>
                    <a:pt x="106282" y="66180"/>
                  </a:lnTo>
                  <a:lnTo>
                    <a:pt x="105776" y="77654"/>
                  </a:lnTo>
                  <a:lnTo>
                    <a:pt x="103505" y="88798"/>
                  </a:lnTo>
                  <a:lnTo>
                    <a:pt x="99856" y="99282"/>
                  </a:lnTo>
                  <a:lnTo>
                    <a:pt x="95189" y="108989"/>
                  </a:lnTo>
                  <a:lnTo>
                    <a:pt x="89908" y="117688"/>
                  </a:lnTo>
                  <a:lnTo>
                    <a:pt x="83835" y="125789"/>
                  </a:lnTo>
                  <a:lnTo>
                    <a:pt x="75328" y="134002"/>
                  </a:lnTo>
                  <a:lnTo>
                    <a:pt x="61571" y="1436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1005" y="2347854"/>
              <a:ext cx="132014" cy="200043"/>
            </a:xfrm>
            <a:custGeom>
              <a:avLst/>
              <a:gdLst/>
              <a:ahLst/>
              <a:cxnLst/>
              <a:rect l="0" t="0" r="0" b="0"/>
              <a:pathLst>
                <a:path w="132014" h="200043">
                  <a:moveTo>
                    <a:pt x="112870" y="0"/>
                  </a:moveTo>
                  <a:lnTo>
                    <a:pt x="101202" y="67"/>
                  </a:lnTo>
                  <a:lnTo>
                    <a:pt x="90713" y="708"/>
                  </a:lnTo>
                  <a:lnTo>
                    <a:pt x="80412" y="2004"/>
                  </a:lnTo>
                  <a:lnTo>
                    <a:pt x="70110" y="3864"/>
                  </a:lnTo>
                  <a:lnTo>
                    <a:pt x="59767" y="6180"/>
                  </a:lnTo>
                  <a:lnTo>
                    <a:pt x="49382" y="8856"/>
                  </a:lnTo>
                  <a:lnTo>
                    <a:pt x="39126" y="12126"/>
                  </a:lnTo>
                  <a:lnTo>
                    <a:pt x="29317" y="16529"/>
                  </a:lnTo>
                  <a:lnTo>
                    <a:pt x="20104" y="22271"/>
                  </a:lnTo>
                  <a:lnTo>
                    <a:pt x="11953" y="29246"/>
                  </a:lnTo>
                  <a:lnTo>
                    <a:pt x="5688" y="37223"/>
                  </a:lnTo>
                  <a:lnTo>
                    <a:pt x="1605" y="45947"/>
                  </a:lnTo>
                  <a:lnTo>
                    <a:pt x="0" y="54718"/>
                  </a:lnTo>
                  <a:lnTo>
                    <a:pt x="1417" y="62454"/>
                  </a:lnTo>
                  <a:lnTo>
                    <a:pt x="5850" y="68642"/>
                  </a:lnTo>
                  <a:lnTo>
                    <a:pt x="12707" y="73132"/>
                  </a:lnTo>
                  <a:lnTo>
                    <a:pt x="21120" y="75860"/>
                  </a:lnTo>
                  <a:lnTo>
                    <a:pt x="30435" y="77000"/>
                  </a:lnTo>
                  <a:lnTo>
                    <a:pt x="40260" y="77176"/>
                  </a:lnTo>
                  <a:lnTo>
                    <a:pt x="50372" y="77312"/>
                  </a:lnTo>
                  <a:lnTo>
                    <a:pt x="60646" y="77941"/>
                  </a:lnTo>
                  <a:lnTo>
                    <a:pt x="70848" y="79370"/>
                  </a:lnTo>
                  <a:lnTo>
                    <a:pt x="80632" y="81859"/>
                  </a:lnTo>
                  <a:lnTo>
                    <a:pt x="89846" y="85432"/>
                  </a:lnTo>
                  <a:lnTo>
                    <a:pt x="98510" y="90103"/>
                  </a:lnTo>
                  <a:lnTo>
                    <a:pt x="106717" y="95979"/>
                  </a:lnTo>
                  <a:lnTo>
                    <a:pt x="114560" y="103007"/>
                  </a:lnTo>
                  <a:lnTo>
                    <a:pt x="121641" y="111165"/>
                  </a:lnTo>
                  <a:lnTo>
                    <a:pt x="127113" y="120543"/>
                  </a:lnTo>
                  <a:lnTo>
                    <a:pt x="130633" y="131064"/>
                  </a:lnTo>
                  <a:lnTo>
                    <a:pt x="132013" y="142213"/>
                  </a:lnTo>
                  <a:lnTo>
                    <a:pt x="130970" y="153156"/>
                  </a:lnTo>
                  <a:lnTo>
                    <a:pt x="127588" y="163428"/>
                  </a:lnTo>
                  <a:lnTo>
                    <a:pt x="121910" y="172611"/>
                  </a:lnTo>
                  <a:lnTo>
                    <a:pt x="113764" y="180175"/>
                  </a:lnTo>
                  <a:lnTo>
                    <a:pt x="103291" y="185999"/>
                  </a:lnTo>
                  <a:lnTo>
                    <a:pt x="91042" y="190282"/>
                  </a:lnTo>
                  <a:lnTo>
                    <a:pt x="77767" y="193339"/>
                  </a:lnTo>
                  <a:lnTo>
                    <a:pt x="64009" y="195476"/>
                  </a:lnTo>
                  <a:lnTo>
                    <a:pt x="50658" y="196953"/>
                  </a:lnTo>
                  <a:lnTo>
                    <a:pt x="37729" y="198122"/>
                  </a:lnTo>
                  <a:lnTo>
                    <a:pt x="24094" y="199093"/>
                  </a:lnTo>
                  <a:lnTo>
                    <a:pt x="7585" y="2000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928674" y="2042528"/>
            <a:ext cx="1199976" cy="694882"/>
            <a:chOff x="3928674" y="2042528"/>
            <a:chExt cx="1199976" cy="694882"/>
          </a:xfrm>
        </p:grpSpPr>
        <p:sp>
          <p:nvSpPr>
            <p:cNvPr id="75" name="Freeform 74"/>
            <p:cNvSpPr/>
            <p:nvPr/>
          </p:nvSpPr>
          <p:spPr>
            <a:xfrm>
              <a:off x="3928674" y="2042528"/>
              <a:ext cx="177441" cy="536954"/>
            </a:xfrm>
            <a:custGeom>
              <a:avLst/>
              <a:gdLst/>
              <a:ahLst/>
              <a:cxnLst/>
              <a:rect l="0" t="0" r="0" b="0"/>
              <a:pathLst>
                <a:path w="177441" h="536954">
                  <a:moveTo>
                    <a:pt x="135326" y="0"/>
                  </a:moveTo>
                  <a:lnTo>
                    <a:pt x="129458" y="5868"/>
                  </a:lnTo>
                  <a:lnTo>
                    <a:pt x="123894" y="11432"/>
                  </a:lnTo>
                  <a:lnTo>
                    <a:pt x="118090" y="17240"/>
                  </a:lnTo>
                  <a:lnTo>
                    <a:pt x="111837" y="23667"/>
                  </a:lnTo>
                  <a:lnTo>
                    <a:pt x="104858" y="31293"/>
                  </a:lnTo>
                  <a:lnTo>
                    <a:pt x="97082" y="40323"/>
                  </a:lnTo>
                  <a:lnTo>
                    <a:pt x="88753" y="50477"/>
                  </a:lnTo>
                  <a:lnTo>
                    <a:pt x="80322" y="61204"/>
                  </a:lnTo>
                  <a:lnTo>
                    <a:pt x="72062" y="72126"/>
                  </a:lnTo>
                  <a:lnTo>
                    <a:pt x="64059" y="83219"/>
                  </a:lnTo>
                  <a:lnTo>
                    <a:pt x="56306" y="94725"/>
                  </a:lnTo>
                  <a:lnTo>
                    <a:pt x="48763" y="106764"/>
                  </a:lnTo>
                  <a:lnTo>
                    <a:pt x="41546" y="119476"/>
                  </a:lnTo>
                  <a:lnTo>
                    <a:pt x="34918" y="133081"/>
                  </a:lnTo>
                  <a:lnTo>
                    <a:pt x="28976" y="147606"/>
                  </a:lnTo>
                  <a:lnTo>
                    <a:pt x="23662" y="162769"/>
                  </a:lnTo>
                  <a:lnTo>
                    <a:pt x="18859" y="178094"/>
                  </a:lnTo>
                  <a:lnTo>
                    <a:pt x="14446" y="193293"/>
                  </a:lnTo>
                  <a:lnTo>
                    <a:pt x="10482" y="208430"/>
                  </a:lnTo>
                  <a:lnTo>
                    <a:pt x="7191" y="223812"/>
                  </a:lnTo>
                  <a:lnTo>
                    <a:pt x="4644" y="239606"/>
                  </a:lnTo>
                  <a:lnTo>
                    <a:pt x="2762" y="255824"/>
                  </a:lnTo>
                  <a:lnTo>
                    <a:pt x="1416" y="272404"/>
                  </a:lnTo>
                  <a:lnTo>
                    <a:pt x="478" y="289262"/>
                  </a:lnTo>
                  <a:lnTo>
                    <a:pt x="0" y="306160"/>
                  </a:lnTo>
                  <a:lnTo>
                    <a:pt x="204" y="322732"/>
                  </a:lnTo>
                  <a:lnTo>
                    <a:pt x="1159" y="338803"/>
                  </a:lnTo>
                  <a:lnTo>
                    <a:pt x="2953" y="354374"/>
                  </a:lnTo>
                  <a:lnTo>
                    <a:pt x="5761" y="369523"/>
                  </a:lnTo>
                  <a:lnTo>
                    <a:pt x="9578" y="384341"/>
                  </a:lnTo>
                  <a:lnTo>
                    <a:pt x="14260" y="398752"/>
                  </a:lnTo>
                  <a:lnTo>
                    <a:pt x="19619" y="412515"/>
                  </a:lnTo>
                  <a:lnTo>
                    <a:pt x="25482" y="425550"/>
                  </a:lnTo>
                  <a:lnTo>
                    <a:pt x="31705" y="437762"/>
                  </a:lnTo>
                  <a:lnTo>
                    <a:pt x="38181" y="448972"/>
                  </a:lnTo>
                  <a:lnTo>
                    <a:pt x="44836" y="459174"/>
                  </a:lnTo>
                  <a:lnTo>
                    <a:pt x="51780" y="468348"/>
                  </a:lnTo>
                  <a:lnTo>
                    <a:pt x="59280" y="476372"/>
                  </a:lnTo>
                  <a:lnTo>
                    <a:pt x="67445" y="483294"/>
                  </a:lnTo>
                  <a:lnTo>
                    <a:pt x="76387" y="489454"/>
                  </a:lnTo>
                  <a:lnTo>
                    <a:pt x="86301" y="495366"/>
                  </a:lnTo>
                  <a:lnTo>
                    <a:pt x="97191" y="501344"/>
                  </a:lnTo>
                  <a:lnTo>
                    <a:pt x="108759" y="507345"/>
                  </a:lnTo>
                  <a:lnTo>
                    <a:pt x="120516" y="513074"/>
                  </a:lnTo>
                  <a:lnTo>
                    <a:pt x="132148" y="518369"/>
                  </a:lnTo>
                  <a:lnTo>
                    <a:pt x="143097" y="523074"/>
                  </a:lnTo>
                  <a:lnTo>
                    <a:pt x="153548" y="527431"/>
                  </a:lnTo>
                  <a:lnTo>
                    <a:pt x="164416" y="531821"/>
                  </a:lnTo>
                  <a:lnTo>
                    <a:pt x="177440" y="5369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37699" y="2324694"/>
              <a:ext cx="186012" cy="412716"/>
            </a:xfrm>
            <a:custGeom>
              <a:avLst/>
              <a:gdLst/>
              <a:ahLst/>
              <a:cxnLst/>
              <a:rect l="0" t="0" r="0" b="0"/>
              <a:pathLst>
                <a:path w="186012" h="412716">
                  <a:moveTo>
                    <a:pt x="168456" y="23160"/>
                  </a:moveTo>
                  <a:lnTo>
                    <a:pt x="162521" y="17360"/>
                  </a:lnTo>
                  <a:lnTo>
                    <a:pt x="156317" y="12436"/>
                  </a:lnTo>
                  <a:lnTo>
                    <a:pt x="149217" y="7942"/>
                  </a:lnTo>
                  <a:lnTo>
                    <a:pt x="141104" y="4067"/>
                  </a:lnTo>
                  <a:lnTo>
                    <a:pt x="131809" y="1350"/>
                  </a:lnTo>
                  <a:lnTo>
                    <a:pt x="121370" y="0"/>
                  </a:lnTo>
                  <a:lnTo>
                    <a:pt x="110291" y="71"/>
                  </a:lnTo>
                  <a:lnTo>
                    <a:pt x="99401" y="1637"/>
                  </a:lnTo>
                  <a:lnTo>
                    <a:pt x="89158" y="4585"/>
                  </a:lnTo>
                  <a:lnTo>
                    <a:pt x="79658" y="8834"/>
                  </a:lnTo>
                  <a:lnTo>
                    <a:pt x="70816" y="14427"/>
                  </a:lnTo>
                  <a:lnTo>
                    <a:pt x="62514" y="21265"/>
                  </a:lnTo>
                  <a:lnTo>
                    <a:pt x="55107" y="29296"/>
                  </a:lnTo>
                  <a:lnTo>
                    <a:pt x="49408" y="38588"/>
                  </a:lnTo>
                  <a:lnTo>
                    <a:pt x="45727" y="49058"/>
                  </a:lnTo>
                  <a:lnTo>
                    <a:pt x="44069" y="60342"/>
                  </a:lnTo>
                  <a:lnTo>
                    <a:pt x="44393" y="71908"/>
                  </a:lnTo>
                  <a:lnTo>
                    <a:pt x="46468" y="83416"/>
                  </a:lnTo>
                  <a:lnTo>
                    <a:pt x="50115" y="94414"/>
                  </a:lnTo>
                  <a:lnTo>
                    <a:pt x="55295" y="104266"/>
                  </a:lnTo>
                  <a:lnTo>
                    <a:pt x="61848" y="112727"/>
                  </a:lnTo>
                  <a:lnTo>
                    <a:pt x="69516" y="119407"/>
                  </a:lnTo>
                  <a:lnTo>
                    <a:pt x="78032" y="123621"/>
                  </a:lnTo>
                  <a:lnTo>
                    <a:pt x="87158" y="125226"/>
                  </a:lnTo>
                  <a:lnTo>
                    <a:pt x="96386" y="124373"/>
                  </a:lnTo>
                  <a:lnTo>
                    <a:pt x="104969" y="121226"/>
                  </a:lnTo>
                  <a:lnTo>
                    <a:pt x="112552" y="116113"/>
                  </a:lnTo>
                  <a:lnTo>
                    <a:pt x="119134" y="109447"/>
                  </a:lnTo>
                  <a:lnTo>
                    <a:pt x="124871" y="101619"/>
                  </a:lnTo>
                  <a:lnTo>
                    <a:pt x="129961" y="93025"/>
                  </a:lnTo>
                  <a:lnTo>
                    <a:pt x="134818" y="86464"/>
                  </a:lnTo>
                  <a:lnTo>
                    <a:pt x="139398" y="85403"/>
                  </a:lnTo>
                  <a:lnTo>
                    <a:pt x="143148" y="89179"/>
                  </a:lnTo>
                  <a:lnTo>
                    <a:pt x="146346" y="96372"/>
                  </a:lnTo>
                  <a:lnTo>
                    <a:pt x="149356" y="105865"/>
                  </a:lnTo>
                  <a:lnTo>
                    <a:pt x="152374" y="116886"/>
                  </a:lnTo>
                  <a:lnTo>
                    <a:pt x="155475" y="128925"/>
                  </a:lnTo>
                  <a:lnTo>
                    <a:pt x="158672" y="141804"/>
                  </a:lnTo>
                  <a:lnTo>
                    <a:pt x="161953" y="155604"/>
                  </a:lnTo>
                  <a:lnTo>
                    <a:pt x="165300" y="170301"/>
                  </a:lnTo>
                  <a:lnTo>
                    <a:pt x="168697" y="185599"/>
                  </a:lnTo>
                  <a:lnTo>
                    <a:pt x="172128" y="201023"/>
                  </a:lnTo>
                  <a:lnTo>
                    <a:pt x="175580" y="216295"/>
                  </a:lnTo>
                  <a:lnTo>
                    <a:pt x="178881" y="231482"/>
                  </a:lnTo>
                  <a:lnTo>
                    <a:pt x="181718" y="246899"/>
                  </a:lnTo>
                  <a:lnTo>
                    <a:pt x="183953" y="262712"/>
                  </a:lnTo>
                  <a:lnTo>
                    <a:pt x="185454" y="278774"/>
                  </a:lnTo>
                  <a:lnTo>
                    <a:pt x="186011" y="294717"/>
                  </a:lnTo>
                  <a:lnTo>
                    <a:pt x="185597" y="310319"/>
                  </a:lnTo>
                  <a:lnTo>
                    <a:pt x="184013" y="325052"/>
                  </a:lnTo>
                  <a:lnTo>
                    <a:pt x="180823" y="338033"/>
                  </a:lnTo>
                  <a:lnTo>
                    <a:pt x="175930" y="348944"/>
                  </a:lnTo>
                  <a:lnTo>
                    <a:pt x="169373" y="357947"/>
                  </a:lnTo>
                  <a:lnTo>
                    <a:pt x="161152" y="365399"/>
                  </a:lnTo>
                  <a:lnTo>
                    <a:pt x="151437" y="371677"/>
                  </a:lnTo>
                  <a:lnTo>
                    <a:pt x="140508" y="377101"/>
                  </a:lnTo>
                  <a:lnTo>
                    <a:pt x="128656" y="381920"/>
                  </a:lnTo>
                  <a:lnTo>
                    <a:pt x="116127" y="386315"/>
                  </a:lnTo>
                  <a:lnTo>
                    <a:pt x="102953" y="390254"/>
                  </a:lnTo>
                  <a:lnTo>
                    <a:pt x="88972" y="393520"/>
                  </a:lnTo>
                  <a:lnTo>
                    <a:pt x="74175" y="396053"/>
                  </a:lnTo>
                  <a:lnTo>
                    <a:pt x="59239" y="398125"/>
                  </a:lnTo>
                  <a:lnTo>
                    <a:pt x="43862" y="400566"/>
                  </a:lnTo>
                  <a:lnTo>
                    <a:pt x="25577" y="404710"/>
                  </a:lnTo>
                  <a:lnTo>
                    <a:pt x="0" y="41271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79855" y="2316269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105285"/>
                  </a:moveTo>
                  <a:lnTo>
                    <a:pt x="2934" y="119887"/>
                  </a:lnTo>
                  <a:lnTo>
                    <a:pt x="5716" y="133158"/>
                  </a:lnTo>
                  <a:lnTo>
                    <a:pt x="8589" y="146259"/>
                  </a:lnTo>
                  <a:lnTo>
                    <a:pt x="10678" y="155891"/>
                  </a:lnTo>
                  <a:lnTo>
                    <a:pt x="10931" y="157928"/>
                  </a:lnTo>
                  <a:lnTo>
                    <a:pt x="9798" y="154054"/>
                  </a:lnTo>
                  <a:lnTo>
                    <a:pt x="7961" y="146410"/>
                  </a:lnTo>
                  <a:lnTo>
                    <a:pt x="6057" y="136425"/>
                  </a:lnTo>
                  <a:lnTo>
                    <a:pt x="4422" y="124987"/>
                  </a:lnTo>
                  <a:lnTo>
                    <a:pt x="3312" y="112798"/>
                  </a:lnTo>
                  <a:lnTo>
                    <a:pt x="3009" y="100498"/>
                  </a:lnTo>
                  <a:lnTo>
                    <a:pt x="3589" y="88432"/>
                  </a:lnTo>
                  <a:lnTo>
                    <a:pt x="5283" y="76862"/>
                  </a:lnTo>
                  <a:lnTo>
                    <a:pt x="8546" y="66078"/>
                  </a:lnTo>
                  <a:lnTo>
                    <a:pt x="13483" y="56159"/>
                  </a:lnTo>
                  <a:lnTo>
                    <a:pt x="19898" y="47174"/>
                  </a:lnTo>
                  <a:lnTo>
                    <a:pt x="27493" y="39275"/>
                  </a:lnTo>
                  <a:lnTo>
                    <a:pt x="35969" y="32440"/>
                  </a:lnTo>
                  <a:lnTo>
                    <a:pt x="45082" y="26509"/>
                  </a:lnTo>
                  <a:lnTo>
                    <a:pt x="54644" y="21283"/>
                  </a:lnTo>
                  <a:lnTo>
                    <a:pt x="64502" y="16582"/>
                  </a:lnTo>
                  <a:lnTo>
                    <a:pt x="74106" y="12410"/>
                  </a:lnTo>
                  <a:lnTo>
                    <a:pt x="83433" y="8534"/>
                  </a:lnTo>
                  <a:lnTo>
                    <a:pt x="93303" y="461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01234" y="2370595"/>
              <a:ext cx="183948" cy="122685"/>
            </a:xfrm>
            <a:custGeom>
              <a:avLst/>
              <a:gdLst/>
              <a:ahLst/>
              <a:cxnLst/>
              <a:rect l="0" t="0" r="0" b="0"/>
              <a:pathLst>
                <a:path w="183948" h="122685">
                  <a:moveTo>
                    <a:pt x="110248" y="40431"/>
                  </a:moveTo>
                  <a:lnTo>
                    <a:pt x="107180" y="31696"/>
                  </a:lnTo>
                  <a:lnTo>
                    <a:pt x="103117" y="23990"/>
                  </a:lnTo>
                  <a:lnTo>
                    <a:pt x="97620" y="16601"/>
                  </a:lnTo>
                  <a:lnTo>
                    <a:pt x="90687" y="9859"/>
                  </a:lnTo>
                  <a:lnTo>
                    <a:pt x="82241" y="4625"/>
                  </a:lnTo>
                  <a:lnTo>
                    <a:pt x="72400" y="1268"/>
                  </a:lnTo>
                  <a:lnTo>
                    <a:pt x="61735" y="0"/>
                  </a:lnTo>
                  <a:lnTo>
                    <a:pt x="51129" y="1120"/>
                  </a:lnTo>
                  <a:lnTo>
                    <a:pt x="41084" y="4543"/>
                  </a:lnTo>
                  <a:lnTo>
                    <a:pt x="31888" y="9909"/>
                  </a:lnTo>
                  <a:lnTo>
                    <a:pt x="23784" y="16782"/>
                  </a:lnTo>
                  <a:lnTo>
                    <a:pt x="16784" y="24772"/>
                  </a:lnTo>
                  <a:lnTo>
                    <a:pt x="10897" y="33726"/>
                  </a:lnTo>
                  <a:lnTo>
                    <a:pt x="6224" y="43712"/>
                  </a:lnTo>
                  <a:lnTo>
                    <a:pt x="2715" y="54679"/>
                  </a:lnTo>
                  <a:lnTo>
                    <a:pt x="509" y="66143"/>
                  </a:lnTo>
                  <a:lnTo>
                    <a:pt x="0" y="77306"/>
                  </a:lnTo>
                  <a:lnTo>
                    <a:pt x="1257" y="87734"/>
                  </a:lnTo>
                  <a:lnTo>
                    <a:pt x="4218" y="97193"/>
                  </a:lnTo>
                  <a:lnTo>
                    <a:pt x="8873" y="105474"/>
                  </a:lnTo>
                  <a:lnTo>
                    <a:pt x="15040" y="112585"/>
                  </a:lnTo>
                  <a:lnTo>
                    <a:pt x="22434" y="118207"/>
                  </a:lnTo>
                  <a:lnTo>
                    <a:pt x="30760" y="121636"/>
                  </a:lnTo>
                  <a:lnTo>
                    <a:pt x="39758" y="122684"/>
                  </a:lnTo>
                  <a:lnTo>
                    <a:pt x="49070" y="121610"/>
                  </a:lnTo>
                  <a:lnTo>
                    <a:pt x="58240" y="118838"/>
                  </a:lnTo>
                  <a:lnTo>
                    <a:pt x="67030" y="114787"/>
                  </a:lnTo>
                  <a:lnTo>
                    <a:pt x="75237" y="109646"/>
                  </a:lnTo>
                  <a:lnTo>
                    <a:pt x="82603" y="103381"/>
                  </a:lnTo>
                  <a:lnTo>
                    <a:pt x="89076" y="96061"/>
                  </a:lnTo>
                  <a:lnTo>
                    <a:pt x="94764" y="87859"/>
                  </a:lnTo>
                  <a:lnTo>
                    <a:pt x="99826" y="78976"/>
                  </a:lnTo>
                  <a:lnTo>
                    <a:pt x="104435" y="69624"/>
                  </a:lnTo>
                  <a:lnTo>
                    <a:pt x="109231" y="61146"/>
                  </a:lnTo>
                  <a:lnTo>
                    <a:pt x="115066" y="56817"/>
                  </a:lnTo>
                  <a:lnTo>
                    <a:pt x="121563" y="57944"/>
                  </a:lnTo>
                  <a:lnTo>
                    <a:pt x="127939" y="62521"/>
                  </a:lnTo>
                  <a:lnTo>
                    <a:pt x="134363" y="68826"/>
                  </a:lnTo>
                  <a:lnTo>
                    <a:pt x="141305" y="75490"/>
                  </a:lnTo>
                  <a:lnTo>
                    <a:pt x="148963" y="81799"/>
                  </a:lnTo>
                  <a:lnTo>
                    <a:pt x="156863" y="87383"/>
                  </a:lnTo>
                  <a:lnTo>
                    <a:pt x="164752" y="92519"/>
                  </a:lnTo>
                  <a:lnTo>
                    <a:pt x="173329" y="97649"/>
                  </a:lnTo>
                  <a:lnTo>
                    <a:pt x="183947" y="10360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48352" y="237944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2" y="65554"/>
                  </a:lnTo>
                  <a:lnTo>
                    <a:pt x="11604" y="77161"/>
                  </a:lnTo>
                  <a:lnTo>
                    <a:pt x="14361" y="88581"/>
                  </a:lnTo>
                  <a:lnTo>
                    <a:pt x="17356" y="1008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43109" y="2316921"/>
              <a:ext cx="136871" cy="146748"/>
            </a:xfrm>
            <a:custGeom>
              <a:avLst/>
              <a:gdLst/>
              <a:ahLst/>
              <a:cxnLst/>
              <a:rect l="0" t="0" r="0" b="0"/>
              <a:pathLst>
                <a:path w="136871" h="146748">
                  <a:moveTo>
                    <a:pt x="0" y="30933"/>
                  </a:moveTo>
                  <a:lnTo>
                    <a:pt x="67" y="42602"/>
                  </a:lnTo>
                  <a:lnTo>
                    <a:pt x="707" y="53090"/>
                  </a:lnTo>
                  <a:lnTo>
                    <a:pt x="2003" y="63392"/>
                  </a:lnTo>
                  <a:lnTo>
                    <a:pt x="3863" y="73694"/>
                  </a:lnTo>
                  <a:lnTo>
                    <a:pt x="6179" y="84037"/>
                  </a:lnTo>
                  <a:lnTo>
                    <a:pt x="8825" y="94348"/>
                  </a:lnTo>
                  <a:lnTo>
                    <a:pt x="10970" y="101863"/>
                  </a:lnTo>
                  <a:lnTo>
                    <a:pt x="11812" y="103148"/>
                  </a:lnTo>
                  <a:lnTo>
                    <a:pt x="11900" y="99261"/>
                  </a:lnTo>
                  <a:lnTo>
                    <a:pt x="11702" y="91865"/>
                  </a:lnTo>
                  <a:lnTo>
                    <a:pt x="11439" y="82173"/>
                  </a:lnTo>
                  <a:lnTo>
                    <a:pt x="11208" y="70992"/>
                  </a:lnTo>
                  <a:lnTo>
                    <a:pt x="11362" y="59006"/>
                  </a:lnTo>
                  <a:lnTo>
                    <a:pt x="12514" y="46858"/>
                  </a:lnTo>
                  <a:lnTo>
                    <a:pt x="14926" y="34909"/>
                  </a:lnTo>
                  <a:lnTo>
                    <a:pt x="18850" y="23760"/>
                  </a:lnTo>
                  <a:lnTo>
                    <a:pt x="24689" y="14325"/>
                  </a:lnTo>
                  <a:lnTo>
                    <a:pt x="32463" y="6957"/>
                  </a:lnTo>
                  <a:lnTo>
                    <a:pt x="41582" y="1993"/>
                  </a:lnTo>
                  <a:lnTo>
                    <a:pt x="51071" y="0"/>
                  </a:lnTo>
                  <a:lnTo>
                    <a:pt x="60334" y="995"/>
                  </a:lnTo>
                  <a:lnTo>
                    <a:pt x="69159" y="4559"/>
                  </a:lnTo>
                  <a:lnTo>
                    <a:pt x="77538" y="10140"/>
                  </a:lnTo>
                  <a:lnTo>
                    <a:pt x="85537" y="17219"/>
                  </a:lnTo>
                  <a:lnTo>
                    <a:pt x="93078" y="25372"/>
                  </a:lnTo>
                  <a:lnTo>
                    <a:pt x="99931" y="34281"/>
                  </a:lnTo>
                  <a:lnTo>
                    <a:pt x="106027" y="43711"/>
                  </a:lnTo>
                  <a:lnTo>
                    <a:pt x="111445" y="53498"/>
                  </a:lnTo>
                  <a:lnTo>
                    <a:pt x="116320" y="63529"/>
                  </a:lnTo>
                  <a:lnTo>
                    <a:pt x="120781" y="73723"/>
                  </a:lnTo>
                  <a:lnTo>
                    <a:pt x="124791" y="84150"/>
                  </a:lnTo>
                  <a:lnTo>
                    <a:pt x="128540" y="96355"/>
                  </a:lnTo>
                  <a:lnTo>
                    <a:pt x="132359" y="114761"/>
                  </a:lnTo>
                  <a:lnTo>
                    <a:pt x="136870" y="14674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79979" y="2147813"/>
              <a:ext cx="148671" cy="421141"/>
            </a:xfrm>
            <a:custGeom>
              <a:avLst/>
              <a:gdLst/>
              <a:ahLst/>
              <a:cxnLst/>
              <a:rect l="0" t="0" r="0" b="0"/>
              <a:pathLst>
                <a:path w="148671" h="421141">
                  <a:moveTo>
                    <a:pt x="0" y="0"/>
                  </a:moveTo>
                  <a:lnTo>
                    <a:pt x="8734" y="8734"/>
                  </a:lnTo>
                  <a:lnTo>
                    <a:pt x="16441" y="16441"/>
                  </a:lnTo>
                  <a:lnTo>
                    <a:pt x="23848" y="23852"/>
                  </a:lnTo>
                  <a:lnTo>
                    <a:pt x="31282" y="31459"/>
                  </a:lnTo>
                  <a:lnTo>
                    <a:pt x="39108" y="39934"/>
                  </a:lnTo>
                  <a:lnTo>
                    <a:pt x="47483" y="49562"/>
                  </a:lnTo>
                  <a:lnTo>
                    <a:pt x="56225" y="60130"/>
                  </a:lnTo>
                  <a:lnTo>
                    <a:pt x="64940" y="71142"/>
                  </a:lnTo>
                  <a:lnTo>
                    <a:pt x="73394" y="82261"/>
                  </a:lnTo>
                  <a:lnTo>
                    <a:pt x="81527" y="93657"/>
                  </a:lnTo>
                  <a:lnTo>
                    <a:pt x="89368" y="105900"/>
                  </a:lnTo>
                  <a:lnTo>
                    <a:pt x="96975" y="119247"/>
                  </a:lnTo>
                  <a:lnTo>
                    <a:pt x="104406" y="133652"/>
                  </a:lnTo>
                  <a:lnTo>
                    <a:pt x="111709" y="148932"/>
                  </a:lnTo>
                  <a:lnTo>
                    <a:pt x="118917" y="164877"/>
                  </a:lnTo>
                  <a:lnTo>
                    <a:pt x="125895" y="181145"/>
                  </a:lnTo>
                  <a:lnTo>
                    <a:pt x="132354" y="197285"/>
                  </a:lnTo>
                  <a:lnTo>
                    <a:pt x="138170" y="213068"/>
                  </a:lnTo>
                  <a:lnTo>
                    <a:pt x="143058" y="228613"/>
                  </a:lnTo>
                  <a:lnTo>
                    <a:pt x="146511" y="244277"/>
                  </a:lnTo>
                  <a:lnTo>
                    <a:pt x="148381" y="260254"/>
                  </a:lnTo>
                  <a:lnTo>
                    <a:pt x="148670" y="276258"/>
                  </a:lnTo>
                  <a:lnTo>
                    <a:pt x="147351" y="291629"/>
                  </a:lnTo>
                  <a:lnTo>
                    <a:pt x="144576" y="306045"/>
                  </a:lnTo>
                  <a:lnTo>
                    <a:pt x="140613" y="319505"/>
                  </a:lnTo>
                  <a:lnTo>
                    <a:pt x="135745" y="332158"/>
                  </a:lnTo>
                  <a:lnTo>
                    <a:pt x="130212" y="344184"/>
                  </a:lnTo>
                  <a:lnTo>
                    <a:pt x="124042" y="355583"/>
                  </a:lnTo>
                  <a:lnTo>
                    <a:pt x="117069" y="366179"/>
                  </a:lnTo>
                  <a:lnTo>
                    <a:pt x="109271" y="375938"/>
                  </a:lnTo>
                  <a:lnTo>
                    <a:pt x="100825" y="384855"/>
                  </a:lnTo>
                  <a:lnTo>
                    <a:pt x="90993" y="393864"/>
                  </a:lnTo>
                  <a:lnTo>
                    <a:pt x="76675" y="404872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48352" y="2232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484725" y="2969036"/>
            <a:ext cx="1791877" cy="510093"/>
            <a:chOff x="2484725" y="2969036"/>
            <a:chExt cx="1791877" cy="510093"/>
          </a:xfrm>
        </p:grpSpPr>
        <p:sp>
          <p:nvSpPr>
            <p:cNvPr id="84" name="Freeform 83"/>
            <p:cNvSpPr/>
            <p:nvPr/>
          </p:nvSpPr>
          <p:spPr>
            <a:xfrm>
              <a:off x="2484725" y="3253305"/>
              <a:ext cx="189514" cy="77962"/>
            </a:xfrm>
            <a:custGeom>
              <a:avLst/>
              <a:gdLst/>
              <a:ahLst/>
              <a:cxnLst/>
              <a:rect l="0" t="0" r="0" b="0"/>
              <a:pathLst>
                <a:path w="189514" h="7796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9" y="32455"/>
                  </a:lnTo>
                  <a:lnTo>
                    <a:pt x="4041" y="42582"/>
                  </a:lnTo>
                  <a:lnTo>
                    <a:pt x="7006" y="52278"/>
                  </a:lnTo>
                  <a:lnTo>
                    <a:pt x="10925" y="61396"/>
                  </a:lnTo>
                  <a:lnTo>
                    <a:pt x="15675" y="69308"/>
                  </a:lnTo>
                  <a:lnTo>
                    <a:pt x="21078" y="74876"/>
                  </a:lnTo>
                  <a:lnTo>
                    <a:pt x="26970" y="77687"/>
                  </a:lnTo>
                  <a:lnTo>
                    <a:pt x="33212" y="77961"/>
                  </a:lnTo>
                  <a:lnTo>
                    <a:pt x="39700" y="76177"/>
                  </a:lnTo>
                  <a:lnTo>
                    <a:pt x="46355" y="72827"/>
                  </a:lnTo>
                  <a:lnTo>
                    <a:pt x="52959" y="68176"/>
                  </a:lnTo>
                  <a:lnTo>
                    <a:pt x="59167" y="62247"/>
                  </a:lnTo>
                  <a:lnTo>
                    <a:pt x="64827" y="55161"/>
                  </a:lnTo>
                  <a:lnTo>
                    <a:pt x="70120" y="47288"/>
                  </a:lnTo>
                  <a:lnTo>
                    <a:pt x="75442" y="39158"/>
                  </a:lnTo>
                  <a:lnTo>
                    <a:pt x="81030" y="31102"/>
                  </a:lnTo>
                  <a:lnTo>
                    <a:pt x="87107" y="23405"/>
                  </a:lnTo>
                  <a:lnTo>
                    <a:pt x="93952" y="16388"/>
                  </a:lnTo>
                  <a:lnTo>
                    <a:pt x="101636" y="10166"/>
                  </a:lnTo>
                  <a:lnTo>
                    <a:pt x="110069" y="5158"/>
                  </a:lnTo>
                  <a:lnTo>
                    <a:pt x="119101" y="2150"/>
                  </a:lnTo>
                  <a:lnTo>
                    <a:pt x="128577" y="1388"/>
                  </a:lnTo>
                  <a:lnTo>
                    <a:pt x="138210" y="2655"/>
                  </a:lnTo>
                  <a:lnTo>
                    <a:pt x="147596" y="5557"/>
                  </a:lnTo>
                  <a:lnTo>
                    <a:pt x="156527" y="9686"/>
                  </a:lnTo>
                  <a:lnTo>
                    <a:pt x="164685" y="14589"/>
                  </a:lnTo>
                  <a:lnTo>
                    <a:pt x="172356" y="20358"/>
                  </a:lnTo>
                  <a:lnTo>
                    <a:pt x="180210" y="28610"/>
                  </a:lnTo>
                  <a:lnTo>
                    <a:pt x="189513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60227" y="3123536"/>
              <a:ext cx="177224" cy="328035"/>
            </a:xfrm>
            <a:custGeom>
              <a:avLst/>
              <a:gdLst/>
              <a:ahLst/>
              <a:cxnLst/>
              <a:rect l="0" t="0" r="0" b="0"/>
              <a:pathLst>
                <a:path w="177224" h="328035">
                  <a:moveTo>
                    <a:pt x="145638" y="56070"/>
                  </a:moveTo>
                  <a:lnTo>
                    <a:pt x="142637" y="47268"/>
                  </a:lnTo>
                  <a:lnTo>
                    <a:pt x="139215" y="38922"/>
                  </a:lnTo>
                  <a:lnTo>
                    <a:pt x="135009" y="30237"/>
                  </a:lnTo>
                  <a:lnTo>
                    <a:pt x="129763" y="21635"/>
                  </a:lnTo>
                  <a:lnTo>
                    <a:pt x="122985" y="14084"/>
                  </a:lnTo>
                  <a:lnTo>
                    <a:pt x="114553" y="8057"/>
                  </a:lnTo>
                  <a:lnTo>
                    <a:pt x="104813" y="3692"/>
                  </a:lnTo>
                  <a:lnTo>
                    <a:pt x="94370" y="1056"/>
                  </a:lnTo>
                  <a:lnTo>
                    <a:pt x="83656" y="0"/>
                  </a:lnTo>
                  <a:lnTo>
                    <a:pt x="73213" y="562"/>
                  </a:lnTo>
                  <a:lnTo>
                    <a:pt x="63740" y="3051"/>
                  </a:lnTo>
                  <a:lnTo>
                    <a:pt x="55519" y="7457"/>
                  </a:lnTo>
                  <a:lnTo>
                    <a:pt x="48324" y="13345"/>
                  </a:lnTo>
                  <a:lnTo>
                    <a:pt x="41635" y="20051"/>
                  </a:lnTo>
                  <a:lnTo>
                    <a:pt x="35095" y="27128"/>
                  </a:lnTo>
                  <a:lnTo>
                    <a:pt x="28700" y="34826"/>
                  </a:lnTo>
                  <a:lnTo>
                    <a:pt x="22696" y="43964"/>
                  </a:lnTo>
                  <a:lnTo>
                    <a:pt x="17214" y="54888"/>
                  </a:lnTo>
                  <a:lnTo>
                    <a:pt x="12396" y="67326"/>
                  </a:lnTo>
                  <a:lnTo>
                    <a:pt x="8465" y="80672"/>
                  </a:lnTo>
                  <a:lnTo>
                    <a:pt x="5455" y="94466"/>
                  </a:lnTo>
                  <a:lnTo>
                    <a:pt x="3248" y="108458"/>
                  </a:lnTo>
                  <a:lnTo>
                    <a:pt x="1676" y="122523"/>
                  </a:lnTo>
                  <a:lnTo>
                    <a:pt x="584" y="136608"/>
                  </a:lnTo>
                  <a:lnTo>
                    <a:pt x="0" y="150692"/>
                  </a:lnTo>
                  <a:lnTo>
                    <a:pt x="132" y="164768"/>
                  </a:lnTo>
                  <a:lnTo>
                    <a:pt x="1040" y="178830"/>
                  </a:lnTo>
                  <a:lnTo>
                    <a:pt x="2802" y="192717"/>
                  </a:lnTo>
                  <a:lnTo>
                    <a:pt x="5588" y="206121"/>
                  </a:lnTo>
                  <a:lnTo>
                    <a:pt x="9391" y="218916"/>
                  </a:lnTo>
                  <a:lnTo>
                    <a:pt x="14063" y="231135"/>
                  </a:lnTo>
                  <a:lnTo>
                    <a:pt x="19416" y="242882"/>
                  </a:lnTo>
                  <a:lnTo>
                    <a:pt x="25274" y="254262"/>
                  </a:lnTo>
                  <a:lnTo>
                    <a:pt x="31494" y="265211"/>
                  </a:lnTo>
                  <a:lnTo>
                    <a:pt x="37968" y="275498"/>
                  </a:lnTo>
                  <a:lnTo>
                    <a:pt x="44618" y="285050"/>
                  </a:lnTo>
                  <a:lnTo>
                    <a:pt x="51388" y="293939"/>
                  </a:lnTo>
                  <a:lnTo>
                    <a:pt x="58239" y="302297"/>
                  </a:lnTo>
                  <a:lnTo>
                    <a:pt x="65151" y="310241"/>
                  </a:lnTo>
                  <a:lnTo>
                    <a:pt x="72267" y="317389"/>
                  </a:lnTo>
                  <a:lnTo>
                    <a:pt x="79884" y="322906"/>
                  </a:lnTo>
                  <a:lnTo>
                    <a:pt x="88118" y="326461"/>
                  </a:lnTo>
                  <a:lnTo>
                    <a:pt x="96767" y="328034"/>
                  </a:lnTo>
                  <a:lnTo>
                    <a:pt x="105420" y="327652"/>
                  </a:lnTo>
                  <a:lnTo>
                    <a:pt x="113836" y="325546"/>
                  </a:lnTo>
                  <a:lnTo>
                    <a:pt x="122114" y="322219"/>
                  </a:lnTo>
                  <a:lnTo>
                    <a:pt x="130585" y="318318"/>
                  </a:lnTo>
                  <a:lnTo>
                    <a:pt x="139418" y="314259"/>
                  </a:lnTo>
                  <a:lnTo>
                    <a:pt x="148181" y="310191"/>
                  </a:lnTo>
                  <a:lnTo>
                    <a:pt x="156780" y="305589"/>
                  </a:lnTo>
                  <a:lnTo>
                    <a:pt x="165974" y="298938"/>
                  </a:lnTo>
                  <a:lnTo>
                    <a:pt x="177223" y="2876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56827" y="3283426"/>
              <a:ext cx="159609" cy="124846"/>
            </a:xfrm>
            <a:custGeom>
              <a:avLst/>
              <a:gdLst/>
              <a:ahLst/>
              <a:cxnLst/>
              <a:rect l="0" t="0" r="0" b="0"/>
              <a:pathLst>
                <a:path w="159609" h="124846">
                  <a:moveTo>
                    <a:pt x="75380" y="85693"/>
                  </a:moveTo>
                  <a:lnTo>
                    <a:pt x="78180" y="76824"/>
                  </a:lnTo>
                  <a:lnTo>
                    <a:pt x="79682" y="67837"/>
                  </a:lnTo>
                  <a:lnTo>
                    <a:pt x="79983" y="57851"/>
                  </a:lnTo>
                  <a:lnTo>
                    <a:pt x="79131" y="47216"/>
                  </a:lnTo>
                  <a:lnTo>
                    <a:pt x="77015" y="36702"/>
                  </a:lnTo>
                  <a:lnTo>
                    <a:pt x="73684" y="26759"/>
                  </a:lnTo>
                  <a:lnTo>
                    <a:pt x="69003" y="17818"/>
                  </a:lnTo>
                  <a:lnTo>
                    <a:pt x="62587" y="10426"/>
                  </a:lnTo>
                  <a:lnTo>
                    <a:pt x="54396" y="4737"/>
                  </a:lnTo>
                  <a:lnTo>
                    <a:pt x="45152" y="1055"/>
                  </a:lnTo>
                  <a:lnTo>
                    <a:pt x="36104" y="0"/>
                  </a:lnTo>
                  <a:lnTo>
                    <a:pt x="27951" y="1665"/>
                  </a:lnTo>
                  <a:lnTo>
                    <a:pt x="20855" y="5867"/>
                  </a:lnTo>
                  <a:lnTo>
                    <a:pt x="14706" y="12414"/>
                  </a:lnTo>
                  <a:lnTo>
                    <a:pt x="9323" y="20959"/>
                  </a:lnTo>
                  <a:lnTo>
                    <a:pt x="4844" y="30913"/>
                  </a:lnTo>
                  <a:lnTo>
                    <a:pt x="1724" y="41569"/>
                  </a:lnTo>
                  <a:lnTo>
                    <a:pt x="106" y="52470"/>
                  </a:lnTo>
                  <a:lnTo>
                    <a:pt x="0" y="63395"/>
                  </a:lnTo>
                  <a:lnTo>
                    <a:pt x="1448" y="74263"/>
                  </a:lnTo>
                  <a:lnTo>
                    <a:pt x="4318" y="85047"/>
                  </a:lnTo>
                  <a:lnTo>
                    <a:pt x="8515" y="95424"/>
                  </a:lnTo>
                  <a:lnTo>
                    <a:pt x="14073" y="104795"/>
                  </a:lnTo>
                  <a:lnTo>
                    <a:pt x="20879" y="112900"/>
                  </a:lnTo>
                  <a:lnTo>
                    <a:pt x="28549" y="119325"/>
                  </a:lnTo>
                  <a:lnTo>
                    <a:pt x="36534" y="123362"/>
                  </a:lnTo>
                  <a:lnTo>
                    <a:pt x="44490" y="124845"/>
                  </a:lnTo>
                  <a:lnTo>
                    <a:pt x="52119" y="123909"/>
                  </a:lnTo>
                  <a:lnTo>
                    <a:pt x="59089" y="120704"/>
                  </a:lnTo>
                  <a:lnTo>
                    <a:pt x="65293" y="115548"/>
                  </a:lnTo>
                  <a:lnTo>
                    <a:pt x="70797" y="108683"/>
                  </a:lnTo>
                  <a:lnTo>
                    <a:pt x="75737" y="100189"/>
                  </a:lnTo>
                  <a:lnTo>
                    <a:pt x="80254" y="90286"/>
                  </a:lnTo>
                  <a:lnTo>
                    <a:pt x="84653" y="80239"/>
                  </a:lnTo>
                  <a:lnTo>
                    <a:pt x="90145" y="72350"/>
                  </a:lnTo>
                  <a:lnTo>
                    <a:pt x="97164" y="67937"/>
                  </a:lnTo>
                  <a:lnTo>
                    <a:pt x="104341" y="66925"/>
                  </a:lnTo>
                  <a:lnTo>
                    <a:pt x="111334" y="68493"/>
                  </a:lnTo>
                  <a:lnTo>
                    <a:pt x="118297" y="71347"/>
                  </a:lnTo>
                  <a:lnTo>
                    <a:pt x="126372" y="74072"/>
                  </a:lnTo>
                  <a:lnTo>
                    <a:pt x="138507" y="75767"/>
                  </a:lnTo>
                  <a:lnTo>
                    <a:pt x="159608" y="751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20656" y="3200663"/>
              <a:ext cx="111593" cy="148607"/>
            </a:xfrm>
            <a:custGeom>
              <a:avLst/>
              <a:gdLst/>
              <a:ahLst/>
              <a:cxnLst/>
              <a:rect l="0" t="0" r="0" b="0"/>
              <a:pathLst>
                <a:path w="111593" h="148607">
                  <a:moveTo>
                    <a:pt x="6307" y="115813"/>
                  </a:moveTo>
                  <a:lnTo>
                    <a:pt x="9308" y="124615"/>
                  </a:lnTo>
                  <a:lnTo>
                    <a:pt x="12731" y="132961"/>
                  </a:lnTo>
                  <a:lnTo>
                    <a:pt x="16877" y="141583"/>
                  </a:lnTo>
                  <a:lnTo>
                    <a:pt x="19951" y="147850"/>
                  </a:lnTo>
                  <a:lnTo>
                    <a:pt x="20074" y="148606"/>
                  </a:lnTo>
                  <a:lnTo>
                    <a:pt x="18380" y="145195"/>
                  </a:lnTo>
                  <a:lnTo>
                    <a:pt x="15791" y="139165"/>
                  </a:lnTo>
                  <a:lnTo>
                    <a:pt x="12758" y="131508"/>
                  </a:lnTo>
                  <a:lnTo>
                    <a:pt x="9506" y="122826"/>
                  </a:lnTo>
                  <a:lnTo>
                    <a:pt x="6305" y="113326"/>
                  </a:lnTo>
                  <a:lnTo>
                    <a:pt x="3519" y="102934"/>
                  </a:lnTo>
                  <a:lnTo>
                    <a:pt x="1314" y="91677"/>
                  </a:lnTo>
                  <a:lnTo>
                    <a:pt x="0" y="80009"/>
                  </a:lnTo>
                  <a:lnTo>
                    <a:pt x="98" y="68705"/>
                  </a:lnTo>
                  <a:lnTo>
                    <a:pt x="1765" y="58181"/>
                  </a:lnTo>
                  <a:lnTo>
                    <a:pt x="5003" y="48657"/>
                  </a:lnTo>
                  <a:lnTo>
                    <a:pt x="9843" y="40332"/>
                  </a:lnTo>
                  <a:lnTo>
                    <a:pt x="16139" y="33182"/>
                  </a:lnTo>
                  <a:lnTo>
                    <a:pt x="23789" y="27195"/>
                  </a:lnTo>
                  <a:lnTo>
                    <a:pt x="32818" y="22455"/>
                  </a:lnTo>
                  <a:lnTo>
                    <a:pt x="43103" y="18887"/>
                  </a:lnTo>
                  <a:lnTo>
                    <a:pt x="54193" y="16097"/>
                  </a:lnTo>
                  <a:lnTo>
                    <a:pt x="66691" y="13086"/>
                  </a:lnTo>
                  <a:lnTo>
                    <a:pt x="83929" y="8469"/>
                  </a:lnTo>
                  <a:lnTo>
                    <a:pt x="11159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21761" y="3201249"/>
              <a:ext cx="137573" cy="277880"/>
            </a:xfrm>
            <a:custGeom>
              <a:avLst/>
              <a:gdLst/>
              <a:ahLst/>
              <a:cxnLst/>
              <a:rect l="0" t="0" r="0" b="0"/>
              <a:pathLst>
                <a:path w="137573" h="277880">
                  <a:moveTo>
                    <a:pt x="0" y="83642"/>
                  </a:moveTo>
                  <a:lnTo>
                    <a:pt x="67" y="95444"/>
                  </a:lnTo>
                  <a:lnTo>
                    <a:pt x="708" y="107213"/>
                  </a:lnTo>
                  <a:lnTo>
                    <a:pt x="2004" y="120103"/>
                  </a:lnTo>
                  <a:lnTo>
                    <a:pt x="3864" y="133952"/>
                  </a:lnTo>
                  <a:lnTo>
                    <a:pt x="6180" y="148280"/>
                  </a:lnTo>
                  <a:lnTo>
                    <a:pt x="8847" y="162749"/>
                  </a:lnTo>
                  <a:lnTo>
                    <a:pt x="11771" y="177199"/>
                  </a:lnTo>
                  <a:lnTo>
                    <a:pt x="14878" y="191575"/>
                  </a:lnTo>
                  <a:lnTo>
                    <a:pt x="18113" y="205874"/>
                  </a:lnTo>
                  <a:lnTo>
                    <a:pt x="21437" y="220271"/>
                  </a:lnTo>
                  <a:lnTo>
                    <a:pt x="24821" y="235090"/>
                  </a:lnTo>
                  <a:lnTo>
                    <a:pt x="28237" y="250436"/>
                  </a:lnTo>
                  <a:lnTo>
                    <a:pt x="31335" y="264945"/>
                  </a:lnTo>
                  <a:lnTo>
                    <a:pt x="33175" y="274860"/>
                  </a:lnTo>
                  <a:lnTo>
                    <a:pt x="33528" y="277879"/>
                  </a:lnTo>
                  <a:lnTo>
                    <a:pt x="33273" y="275299"/>
                  </a:lnTo>
                  <a:lnTo>
                    <a:pt x="32720" y="269015"/>
                  </a:lnTo>
                  <a:lnTo>
                    <a:pt x="31723" y="260631"/>
                  </a:lnTo>
                  <a:lnTo>
                    <a:pt x="30196" y="251152"/>
                  </a:lnTo>
                  <a:lnTo>
                    <a:pt x="28336" y="240959"/>
                  </a:lnTo>
                  <a:lnTo>
                    <a:pt x="26538" y="230022"/>
                  </a:lnTo>
                  <a:lnTo>
                    <a:pt x="25027" y="218352"/>
                  </a:lnTo>
                  <a:lnTo>
                    <a:pt x="23689" y="206048"/>
                  </a:lnTo>
                  <a:lnTo>
                    <a:pt x="22184" y="193245"/>
                  </a:lnTo>
                  <a:lnTo>
                    <a:pt x="20328" y="180065"/>
                  </a:lnTo>
                  <a:lnTo>
                    <a:pt x="18420" y="166448"/>
                  </a:lnTo>
                  <a:lnTo>
                    <a:pt x="17126" y="152167"/>
                  </a:lnTo>
                  <a:lnTo>
                    <a:pt x="16770" y="137156"/>
                  </a:lnTo>
                  <a:lnTo>
                    <a:pt x="17193" y="121651"/>
                  </a:lnTo>
                  <a:lnTo>
                    <a:pt x="17942" y="106089"/>
                  </a:lnTo>
                  <a:lnTo>
                    <a:pt x="18713" y="90737"/>
                  </a:lnTo>
                  <a:lnTo>
                    <a:pt x="19705" y="75835"/>
                  </a:lnTo>
                  <a:lnTo>
                    <a:pt x="21502" y="61675"/>
                  </a:lnTo>
                  <a:lnTo>
                    <a:pt x="24382" y="48346"/>
                  </a:lnTo>
                  <a:lnTo>
                    <a:pt x="28468" y="36091"/>
                  </a:lnTo>
                  <a:lnTo>
                    <a:pt x="33893" y="25378"/>
                  </a:lnTo>
                  <a:lnTo>
                    <a:pt x="40590" y="16328"/>
                  </a:lnTo>
                  <a:lnTo>
                    <a:pt x="48511" y="9081"/>
                  </a:lnTo>
                  <a:lnTo>
                    <a:pt x="57723" y="3953"/>
                  </a:lnTo>
                  <a:lnTo>
                    <a:pt x="68132" y="919"/>
                  </a:lnTo>
                  <a:lnTo>
                    <a:pt x="79203" y="0"/>
                  </a:lnTo>
                  <a:lnTo>
                    <a:pt x="90093" y="1419"/>
                  </a:lnTo>
                  <a:lnTo>
                    <a:pt x="100334" y="5076"/>
                  </a:lnTo>
                  <a:lnTo>
                    <a:pt x="109666" y="10614"/>
                  </a:lnTo>
                  <a:lnTo>
                    <a:pt x="117862" y="17610"/>
                  </a:lnTo>
                  <a:lnTo>
                    <a:pt x="124919" y="25686"/>
                  </a:lnTo>
                  <a:lnTo>
                    <a:pt x="130675" y="34699"/>
                  </a:lnTo>
                  <a:lnTo>
                    <a:pt x="134726" y="44726"/>
                  </a:lnTo>
                  <a:lnTo>
                    <a:pt x="137006" y="55720"/>
                  </a:lnTo>
                  <a:lnTo>
                    <a:pt x="137572" y="67203"/>
                  </a:lnTo>
                  <a:lnTo>
                    <a:pt x="136441" y="78378"/>
                  </a:lnTo>
                  <a:lnTo>
                    <a:pt x="133788" y="88814"/>
                  </a:lnTo>
                  <a:lnTo>
                    <a:pt x="129737" y="98279"/>
                  </a:lnTo>
                  <a:lnTo>
                    <a:pt x="124277" y="106564"/>
                  </a:lnTo>
                  <a:lnTo>
                    <a:pt x="117533" y="113686"/>
                  </a:lnTo>
                  <a:lnTo>
                    <a:pt x="109618" y="119673"/>
                  </a:lnTo>
                  <a:lnTo>
                    <a:pt x="99463" y="125054"/>
                  </a:lnTo>
                  <a:lnTo>
                    <a:pt x="82827" y="130302"/>
                  </a:lnTo>
                  <a:lnTo>
                    <a:pt x="52643" y="1362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09416" y="3206423"/>
              <a:ext cx="149258" cy="110105"/>
            </a:xfrm>
            <a:custGeom>
              <a:avLst/>
              <a:gdLst/>
              <a:ahLst/>
              <a:cxnLst/>
              <a:rect l="0" t="0" r="0" b="0"/>
              <a:pathLst>
                <a:path w="149258" h="110105">
                  <a:moveTo>
                    <a:pt x="75558" y="88996"/>
                  </a:moveTo>
                  <a:lnTo>
                    <a:pt x="78357" y="80128"/>
                  </a:lnTo>
                  <a:lnTo>
                    <a:pt x="79859" y="71141"/>
                  </a:lnTo>
                  <a:lnTo>
                    <a:pt x="80161" y="61151"/>
                  </a:lnTo>
                  <a:lnTo>
                    <a:pt x="79309" y="50342"/>
                  </a:lnTo>
                  <a:lnTo>
                    <a:pt x="77193" y="39179"/>
                  </a:lnTo>
                  <a:lnTo>
                    <a:pt x="73861" y="27992"/>
                  </a:lnTo>
                  <a:lnTo>
                    <a:pt x="69181" y="17572"/>
                  </a:lnTo>
                  <a:lnTo>
                    <a:pt x="62765" y="9180"/>
                  </a:lnTo>
                  <a:lnTo>
                    <a:pt x="54574" y="3337"/>
                  </a:lnTo>
                  <a:lnTo>
                    <a:pt x="45330" y="215"/>
                  </a:lnTo>
                  <a:lnTo>
                    <a:pt x="36282" y="0"/>
                  </a:lnTo>
                  <a:lnTo>
                    <a:pt x="28129" y="2485"/>
                  </a:lnTo>
                  <a:lnTo>
                    <a:pt x="21032" y="7201"/>
                  </a:lnTo>
                  <a:lnTo>
                    <a:pt x="14884" y="13630"/>
                  </a:lnTo>
                  <a:lnTo>
                    <a:pt x="9501" y="21313"/>
                  </a:lnTo>
                  <a:lnTo>
                    <a:pt x="5021" y="29890"/>
                  </a:lnTo>
                  <a:lnTo>
                    <a:pt x="1901" y="39090"/>
                  </a:lnTo>
                  <a:lnTo>
                    <a:pt x="279" y="48719"/>
                  </a:lnTo>
                  <a:lnTo>
                    <a:pt x="0" y="58642"/>
                  </a:lnTo>
                  <a:lnTo>
                    <a:pt x="800" y="68763"/>
                  </a:lnTo>
                  <a:lnTo>
                    <a:pt x="2425" y="79005"/>
                  </a:lnTo>
                  <a:lnTo>
                    <a:pt x="5143" y="88832"/>
                  </a:lnTo>
                  <a:lnTo>
                    <a:pt x="9702" y="97293"/>
                  </a:lnTo>
                  <a:lnTo>
                    <a:pt x="16354" y="103967"/>
                  </a:lnTo>
                  <a:lnTo>
                    <a:pt x="24583" y="108446"/>
                  </a:lnTo>
                  <a:lnTo>
                    <a:pt x="33408" y="110104"/>
                  </a:lnTo>
                  <a:lnTo>
                    <a:pt x="42189" y="108880"/>
                  </a:lnTo>
                  <a:lnTo>
                    <a:pt x="50506" y="105161"/>
                  </a:lnTo>
                  <a:lnTo>
                    <a:pt x="58004" y="99475"/>
                  </a:lnTo>
                  <a:lnTo>
                    <a:pt x="64591" y="92322"/>
                  </a:lnTo>
                  <a:lnTo>
                    <a:pt x="70197" y="83947"/>
                  </a:lnTo>
                  <a:lnTo>
                    <a:pt x="74680" y="74359"/>
                  </a:lnTo>
                  <a:lnTo>
                    <a:pt x="78067" y="63659"/>
                  </a:lnTo>
                  <a:lnTo>
                    <a:pt x="80361" y="52204"/>
                  </a:lnTo>
                  <a:lnTo>
                    <a:pt x="81461" y="40517"/>
                  </a:lnTo>
                  <a:lnTo>
                    <a:pt x="81445" y="28982"/>
                  </a:lnTo>
                  <a:lnTo>
                    <a:pt x="81217" y="20140"/>
                  </a:lnTo>
                  <a:lnTo>
                    <a:pt x="81888" y="17134"/>
                  </a:lnTo>
                  <a:lnTo>
                    <a:pt x="83396" y="19096"/>
                  </a:lnTo>
                  <a:lnTo>
                    <a:pt x="85523" y="24326"/>
                  </a:lnTo>
                  <a:lnTo>
                    <a:pt x="88252" y="31402"/>
                  </a:lnTo>
                  <a:lnTo>
                    <a:pt x="91761" y="39229"/>
                  </a:lnTo>
                  <a:lnTo>
                    <a:pt x="96089" y="47195"/>
                  </a:lnTo>
                  <a:lnTo>
                    <a:pt x="101407" y="54746"/>
                  </a:lnTo>
                  <a:lnTo>
                    <a:pt x="108931" y="61963"/>
                  </a:lnTo>
                  <a:lnTo>
                    <a:pt x="122676" y="69472"/>
                  </a:lnTo>
                  <a:lnTo>
                    <a:pt x="149257" y="784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69202" y="3116435"/>
              <a:ext cx="126343" cy="157590"/>
            </a:xfrm>
            <a:custGeom>
              <a:avLst/>
              <a:gdLst/>
              <a:ahLst/>
              <a:cxnLst/>
              <a:rect l="0" t="0" r="0" b="0"/>
              <a:pathLst>
                <a:path w="126343" h="157590">
                  <a:moveTo>
                    <a:pt x="0" y="84228"/>
                  </a:moveTo>
                  <a:lnTo>
                    <a:pt x="3001" y="95896"/>
                  </a:lnTo>
                  <a:lnTo>
                    <a:pt x="6423" y="106384"/>
                  </a:lnTo>
                  <a:lnTo>
                    <a:pt x="10614" y="116686"/>
                  </a:lnTo>
                  <a:lnTo>
                    <a:pt x="15342" y="126988"/>
                  </a:lnTo>
                  <a:lnTo>
                    <a:pt x="20175" y="137331"/>
                  </a:lnTo>
                  <a:lnTo>
                    <a:pt x="24838" y="147650"/>
                  </a:lnTo>
                  <a:lnTo>
                    <a:pt x="28731" y="155449"/>
                  </a:lnTo>
                  <a:lnTo>
                    <a:pt x="30946" y="157589"/>
                  </a:lnTo>
                  <a:lnTo>
                    <a:pt x="31348" y="155043"/>
                  </a:lnTo>
                  <a:lnTo>
                    <a:pt x="30390" y="149446"/>
                  </a:lnTo>
                  <a:lnTo>
                    <a:pt x="28694" y="141809"/>
                  </a:lnTo>
                  <a:lnTo>
                    <a:pt x="26892" y="132556"/>
                  </a:lnTo>
                  <a:lnTo>
                    <a:pt x="25329" y="122002"/>
                  </a:lnTo>
                  <a:lnTo>
                    <a:pt x="24267" y="110605"/>
                  </a:lnTo>
                  <a:lnTo>
                    <a:pt x="23997" y="98936"/>
                  </a:lnTo>
                  <a:lnTo>
                    <a:pt x="24597" y="87341"/>
                  </a:lnTo>
                  <a:lnTo>
                    <a:pt x="26132" y="76110"/>
                  </a:lnTo>
                  <a:lnTo>
                    <a:pt x="28757" y="65565"/>
                  </a:lnTo>
                  <a:lnTo>
                    <a:pt x="32452" y="55811"/>
                  </a:lnTo>
                  <a:lnTo>
                    <a:pt x="37220" y="46939"/>
                  </a:lnTo>
                  <a:lnTo>
                    <a:pt x="43168" y="39117"/>
                  </a:lnTo>
                  <a:lnTo>
                    <a:pt x="50244" y="32334"/>
                  </a:lnTo>
                  <a:lnTo>
                    <a:pt x="58266" y="26438"/>
                  </a:lnTo>
                  <a:lnTo>
                    <a:pt x="67020" y="21235"/>
                  </a:lnTo>
                  <a:lnTo>
                    <a:pt x="76306" y="16550"/>
                  </a:lnTo>
                  <a:lnTo>
                    <a:pt x="85705" y="12388"/>
                  </a:lnTo>
                  <a:lnTo>
                    <a:pt x="95611" y="8521"/>
                  </a:lnTo>
                  <a:lnTo>
                    <a:pt x="108007" y="46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64635" y="2969036"/>
              <a:ext cx="36195" cy="273742"/>
            </a:xfrm>
            <a:custGeom>
              <a:avLst/>
              <a:gdLst/>
              <a:ahLst/>
              <a:cxnLst/>
              <a:rect l="0" t="0" r="0" b="0"/>
              <a:pathLst>
                <a:path w="36195" h="273742">
                  <a:moveTo>
                    <a:pt x="4608" y="0"/>
                  </a:moveTo>
                  <a:lnTo>
                    <a:pt x="1808" y="14602"/>
                  </a:lnTo>
                  <a:lnTo>
                    <a:pt x="307" y="27872"/>
                  </a:lnTo>
                  <a:lnTo>
                    <a:pt x="0" y="41078"/>
                  </a:lnTo>
                  <a:lnTo>
                    <a:pt x="680" y="54593"/>
                  </a:lnTo>
                  <a:lnTo>
                    <a:pt x="2148" y="68750"/>
                  </a:lnTo>
                  <a:lnTo>
                    <a:pt x="4216" y="83657"/>
                  </a:lnTo>
                  <a:lnTo>
                    <a:pt x="6726" y="99249"/>
                  </a:lnTo>
                  <a:lnTo>
                    <a:pt x="9549" y="115394"/>
                  </a:lnTo>
                  <a:lnTo>
                    <a:pt x="12591" y="131955"/>
                  </a:lnTo>
                  <a:lnTo>
                    <a:pt x="15784" y="148650"/>
                  </a:lnTo>
                  <a:lnTo>
                    <a:pt x="19079" y="165085"/>
                  </a:lnTo>
                  <a:lnTo>
                    <a:pt x="22441" y="181059"/>
                  </a:lnTo>
                  <a:lnTo>
                    <a:pt x="25693" y="196533"/>
                  </a:lnTo>
                  <a:lnTo>
                    <a:pt x="28844" y="213368"/>
                  </a:lnTo>
                  <a:lnTo>
                    <a:pt x="32167" y="236395"/>
                  </a:lnTo>
                  <a:lnTo>
                    <a:pt x="36194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06072" y="307432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46193" y="7662"/>
                  </a:lnTo>
                  <a:lnTo>
                    <a:pt x="135063" y="5520"/>
                  </a:lnTo>
                  <a:lnTo>
                    <a:pt x="123466" y="3917"/>
                  </a:lnTo>
                  <a:lnTo>
                    <a:pt x="111304" y="2736"/>
                  </a:lnTo>
                  <a:lnTo>
                    <a:pt x="98645" y="1887"/>
                  </a:lnTo>
                  <a:lnTo>
                    <a:pt x="85593" y="1290"/>
                  </a:lnTo>
                  <a:lnTo>
                    <a:pt x="72279" y="875"/>
                  </a:lnTo>
                  <a:lnTo>
                    <a:pt x="57224" y="545"/>
                  </a:lnTo>
                  <a:lnTo>
                    <a:pt x="3575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18461" y="3074321"/>
              <a:ext cx="158141" cy="231628"/>
            </a:xfrm>
            <a:custGeom>
              <a:avLst/>
              <a:gdLst/>
              <a:ahLst/>
              <a:cxnLst/>
              <a:rect l="0" t="0" r="0" b="0"/>
              <a:pathLst>
                <a:path w="158141" h="231628">
                  <a:moveTo>
                    <a:pt x="92938" y="0"/>
                  </a:moveTo>
                  <a:lnTo>
                    <a:pt x="84136" y="2934"/>
                  </a:lnTo>
                  <a:lnTo>
                    <a:pt x="75790" y="5716"/>
                  </a:lnTo>
                  <a:lnTo>
                    <a:pt x="67095" y="8620"/>
                  </a:lnTo>
                  <a:lnTo>
                    <a:pt x="58147" y="11833"/>
                  </a:lnTo>
                  <a:lnTo>
                    <a:pt x="49300" y="15646"/>
                  </a:lnTo>
                  <a:lnTo>
                    <a:pt x="40762" y="20168"/>
                  </a:lnTo>
                  <a:lnTo>
                    <a:pt x="32574" y="25505"/>
                  </a:lnTo>
                  <a:lnTo>
                    <a:pt x="24697" y="31841"/>
                  </a:lnTo>
                  <a:lnTo>
                    <a:pt x="17080" y="39179"/>
                  </a:lnTo>
                  <a:lnTo>
                    <a:pt x="10152" y="47377"/>
                  </a:lnTo>
                  <a:lnTo>
                    <a:pt x="4784" y="56251"/>
                  </a:lnTo>
                  <a:lnTo>
                    <a:pt x="1333" y="65616"/>
                  </a:lnTo>
                  <a:lnTo>
                    <a:pt x="0" y="75005"/>
                  </a:lnTo>
                  <a:lnTo>
                    <a:pt x="1075" y="83696"/>
                  </a:lnTo>
                  <a:lnTo>
                    <a:pt x="4474" y="91341"/>
                  </a:lnTo>
                  <a:lnTo>
                    <a:pt x="9992" y="97625"/>
                  </a:lnTo>
                  <a:lnTo>
                    <a:pt x="17500" y="102097"/>
                  </a:lnTo>
                  <a:lnTo>
                    <a:pt x="26725" y="104696"/>
                  </a:lnTo>
                  <a:lnTo>
                    <a:pt x="37153" y="105662"/>
                  </a:lnTo>
                  <a:lnTo>
                    <a:pt x="48135" y="105338"/>
                  </a:lnTo>
                  <a:lnTo>
                    <a:pt x="59261" y="104057"/>
                  </a:lnTo>
                  <a:lnTo>
                    <a:pt x="70510" y="102253"/>
                  </a:lnTo>
                  <a:lnTo>
                    <a:pt x="82128" y="100438"/>
                  </a:lnTo>
                  <a:lnTo>
                    <a:pt x="94232" y="98905"/>
                  </a:lnTo>
                  <a:lnTo>
                    <a:pt x="106481" y="98218"/>
                  </a:lnTo>
                  <a:lnTo>
                    <a:pt x="118178" y="99272"/>
                  </a:lnTo>
                  <a:lnTo>
                    <a:pt x="128965" y="102399"/>
                  </a:lnTo>
                  <a:lnTo>
                    <a:pt x="138496" y="107602"/>
                  </a:lnTo>
                  <a:lnTo>
                    <a:pt x="146294" y="114832"/>
                  </a:lnTo>
                  <a:lnTo>
                    <a:pt x="152266" y="123838"/>
                  </a:lnTo>
                  <a:lnTo>
                    <a:pt x="156309" y="134103"/>
                  </a:lnTo>
                  <a:lnTo>
                    <a:pt x="158140" y="144968"/>
                  </a:lnTo>
                  <a:lnTo>
                    <a:pt x="157818" y="156003"/>
                  </a:lnTo>
                  <a:lnTo>
                    <a:pt x="155673" y="166849"/>
                  </a:lnTo>
                  <a:lnTo>
                    <a:pt x="152108" y="177132"/>
                  </a:lnTo>
                  <a:lnTo>
                    <a:pt x="147489" y="186709"/>
                  </a:lnTo>
                  <a:lnTo>
                    <a:pt x="141950" y="195461"/>
                  </a:lnTo>
                  <a:lnTo>
                    <a:pt x="135410" y="203202"/>
                  </a:lnTo>
                  <a:lnTo>
                    <a:pt x="127897" y="209926"/>
                  </a:lnTo>
                  <a:lnTo>
                    <a:pt x="119395" y="215613"/>
                  </a:lnTo>
                  <a:lnTo>
                    <a:pt x="109777" y="220143"/>
                  </a:lnTo>
                  <a:lnTo>
                    <a:pt x="99094" y="223563"/>
                  </a:lnTo>
                  <a:lnTo>
                    <a:pt x="87933" y="226053"/>
                  </a:lnTo>
                  <a:lnTo>
                    <a:pt x="76120" y="228085"/>
                  </a:lnTo>
                  <a:lnTo>
                    <a:pt x="61505" y="229841"/>
                  </a:lnTo>
                  <a:lnTo>
                    <a:pt x="40295" y="2316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547896" y="3695502"/>
            <a:ext cx="3032208" cy="568540"/>
            <a:chOff x="2547896" y="3695502"/>
            <a:chExt cx="3032208" cy="568540"/>
          </a:xfrm>
        </p:grpSpPr>
        <p:sp>
          <p:nvSpPr>
            <p:cNvPr id="95" name="Freeform 94"/>
            <p:cNvSpPr/>
            <p:nvPr/>
          </p:nvSpPr>
          <p:spPr>
            <a:xfrm>
              <a:off x="2547896" y="4002298"/>
              <a:ext cx="200042" cy="78413"/>
            </a:xfrm>
            <a:custGeom>
              <a:avLst/>
              <a:gdLst/>
              <a:ahLst/>
              <a:cxnLst/>
              <a:rect l="0" t="0" r="0" b="0"/>
              <a:pathLst>
                <a:path w="200042" h="78413">
                  <a:moveTo>
                    <a:pt x="0" y="30116"/>
                  </a:moveTo>
                  <a:lnTo>
                    <a:pt x="3001" y="38918"/>
                  </a:lnTo>
                  <a:lnTo>
                    <a:pt x="6423" y="47264"/>
                  </a:lnTo>
                  <a:lnTo>
                    <a:pt x="10629" y="55944"/>
                  </a:lnTo>
                  <a:lnTo>
                    <a:pt x="15874" y="64374"/>
                  </a:lnTo>
                  <a:lnTo>
                    <a:pt x="22652" y="71276"/>
                  </a:lnTo>
                  <a:lnTo>
                    <a:pt x="31076" y="76046"/>
                  </a:lnTo>
                  <a:lnTo>
                    <a:pt x="40470" y="78412"/>
                  </a:lnTo>
                  <a:lnTo>
                    <a:pt x="49616" y="78103"/>
                  </a:lnTo>
                  <a:lnTo>
                    <a:pt x="57833" y="75259"/>
                  </a:lnTo>
                  <a:lnTo>
                    <a:pt x="64971" y="70299"/>
                  </a:lnTo>
                  <a:lnTo>
                    <a:pt x="71148" y="63705"/>
                  </a:lnTo>
                  <a:lnTo>
                    <a:pt x="76562" y="55916"/>
                  </a:lnTo>
                  <a:lnTo>
                    <a:pt x="81573" y="47437"/>
                  </a:lnTo>
                  <a:lnTo>
                    <a:pt x="86646" y="38835"/>
                  </a:lnTo>
                  <a:lnTo>
                    <a:pt x="92038" y="30431"/>
                  </a:lnTo>
                  <a:lnTo>
                    <a:pt x="97969" y="22484"/>
                  </a:lnTo>
                  <a:lnTo>
                    <a:pt x="104710" y="15292"/>
                  </a:lnTo>
                  <a:lnTo>
                    <a:pt x="112321" y="8950"/>
                  </a:lnTo>
                  <a:lnTo>
                    <a:pt x="120704" y="3859"/>
                  </a:lnTo>
                  <a:lnTo>
                    <a:pt x="129701" y="795"/>
                  </a:lnTo>
                  <a:lnTo>
                    <a:pt x="139149" y="0"/>
                  </a:lnTo>
                  <a:lnTo>
                    <a:pt x="148594" y="1415"/>
                  </a:lnTo>
                  <a:lnTo>
                    <a:pt x="157321" y="4948"/>
                  </a:lnTo>
                  <a:lnTo>
                    <a:pt x="165001" y="10314"/>
                  </a:lnTo>
                  <a:lnTo>
                    <a:pt x="171695" y="16871"/>
                  </a:lnTo>
                  <a:lnTo>
                    <a:pt x="178436" y="24460"/>
                  </a:lnTo>
                  <a:lnTo>
                    <a:pt x="186931" y="34862"/>
                  </a:lnTo>
                  <a:lnTo>
                    <a:pt x="200041" y="511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42694" y="3883005"/>
              <a:ext cx="263213" cy="381037"/>
            </a:xfrm>
            <a:custGeom>
              <a:avLst/>
              <a:gdLst/>
              <a:ahLst/>
              <a:cxnLst/>
              <a:rect l="0" t="0" r="0" b="0"/>
              <a:pathLst>
                <a:path w="263213" h="381037">
                  <a:moveTo>
                    <a:pt x="0" y="370508"/>
                  </a:moveTo>
                  <a:lnTo>
                    <a:pt x="2867" y="361573"/>
                  </a:lnTo>
                  <a:lnTo>
                    <a:pt x="5009" y="351945"/>
                  </a:lnTo>
                  <a:lnTo>
                    <a:pt x="6616" y="340658"/>
                  </a:lnTo>
                  <a:lnTo>
                    <a:pt x="7970" y="327990"/>
                  </a:lnTo>
                  <a:lnTo>
                    <a:pt x="9467" y="314511"/>
                  </a:lnTo>
                  <a:lnTo>
                    <a:pt x="11317" y="300630"/>
                  </a:lnTo>
                  <a:lnTo>
                    <a:pt x="13557" y="286249"/>
                  </a:lnTo>
                  <a:lnTo>
                    <a:pt x="16138" y="270860"/>
                  </a:lnTo>
                  <a:lnTo>
                    <a:pt x="18983" y="254257"/>
                  </a:lnTo>
                  <a:lnTo>
                    <a:pt x="21859" y="236685"/>
                  </a:lnTo>
                  <a:lnTo>
                    <a:pt x="24404" y="218658"/>
                  </a:lnTo>
                  <a:lnTo>
                    <a:pt x="26444" y="200529"/>
                  </a:lnTo>
                  <a:lnTo>
                    <a:pt x="27981" y="182456"/>
                  </a:lnTo>
                  <a:lnTo>
                    <a:pt x="29095" y="164490"/>
                  </a:lnTo>
                  <a:lnTo>
                    <a:pt x="29882" y="146628"/>
                  </a:lnTo>
                  <a:lnTo>
                    <a:pt x="30429" y="128855"/>
                  </a:lnTo>
                  <a:lnTo>
                    <a:pt x="30804" y="111148"/>
                  </a:lnTo>
                  <a:lnTo>
                    <a:pt x="31073" y="93522"/>
                  </a:lnTo>
                  <a:lnTo>
                    <a:pt x="31764" y="77109"/>
                  </a:lnTo>
                  <a:lnTo>
                    <a:pt x="33826" y="64048"/>
                  </a:lnTo>
                  <a:lnTo>
                    <a:pt x="37655" y="55248"/>
                  </a:lnTo>
                  <a:lnTo>
                    <a:pt x="42838" y="50801"/>
                  </a:lnTo>
                  <a:lnTo>
                    <a:pt x="48466" y="50610"/>
                  </a:lnTo>
                  <a:lnTo>
                    <a:pt x="53951" y="54150"/>
                  </a:lnTo>
                  <a:lnTo>
                    <a:pt x="59071" y="60675"/>
                  </a:lnTo>
                  <a:lnTo>
                    <a:pt x="63802" y="69447"/>
                  </a:lnTo>
                  <a:lnTo>
                    <a:pt x="68204" y="79843"/>
                  </a:lnTo>
                  <a:lnTo>
                    <a:pt x="72514" y="91220"/>
                  </a:lnTo>
                  <a:lnTo>
                    <a:pt x="77109" y="102920"/>
                  </a:lnTo>
                  <a:lnTo>
                    <a:pt x="82167" y="114563"/>
                  </a:lnTo>
                  <a:lnTo>
                    <a:pt x="87534" y="126007"/>
                  </a:lnTo>
                  <a:lnTo>
                    <a:pt x="92830" y="137232"/>
                  </a:lnTo>
                  <a:lnTo>
                    <a:pt x="97844" y="148259"/>
                  </a:lnTo>
                  <a:lnTo>
                    <a:pt x="102855" y="158802"/>
                  </a:lnTo>
                  <a:lnTo>
                    <a:pt x="108511" y="168284"/>
                  </a:lnTo>
                  <a:lnTo>
                    <a:pt x="115129" y="176465"/>
                  </a:lnTo>
                  <a:lnTo>
                    <a:pt x="122541" y="182941"/>
                  </a:lnTo>
                  <a:lnTo>
                    <a:pt x="130287" y="187010"/>
                  </a:lnTo>
                  <a:lnTo>
                    <a:pt x="138050" y="188516"/>
                  </a:lnTo>
                  <a:lnTo>
                    <a:pt x="145533" y="187594"/>
                  </a:lnTo>
                  <a:lnTo>
                    <a:pt x="152398" y="184400"/>
                  </a:lnTo>
                  <a:lnTo>
                    <a:pt x="158528" y="179255"/>
                  </a:lnTo>
                  <a:lnTo>
                    <a:pt x="163981" y="172567"/>
                  </a:lnTo>
                  <a:lnTo>
                    <a:pt x="168885" y="164726"/>
                  </a:lnTo>
                  <a:lnTo>
                    <a:pt x="173374" y="156045"/>
                  </a:lnTo>
                  <a:lnTo>
                    <a:pt x="177560" y="146610"/>
                  </a:lnTo>
                  <a:lnTo>
                    <a:pt x="181533" y="136293"/>
                  </a:lnTo>
                  <a:lnTo>
                    <a:pt x="185352" y="125091"/>
                  </a:lnTo>
                  <a:lnTo>
                    <a:pt x="188901" y="113128"/>
                  </a:lnTo>
                  <a:lnTo>
                    <a:pt x="191906" y="100565"/>
                  </a:lnTo>
                  <a:lnTo>
                    <a:pt x="194263" y="87561"/>
                  </a:lnTo>
                  <a:lnTo>
                    <a:pt x="196184" y="74404"/>
                  </a:lnTo>
                  <a:lnTo>
                    <a:pt x="198089" y="61498"/>
                  </a:lnTo>
                  <a:lnTo>
                    <a:pt x="200220" y="49036"/>
                  </a:lnTo>
                  <a:lnTo>
                    <a:pt x="202483" y="36872"/>
                  </a:lnTo>
                  <a:lnTo>
                    <a:pt x="204549" y="24632"/>
                  </a:lnTo>
                  <a:lnTo>
                    <a:pt x="206238" y="12185"/>
                  </a:lnTo>
                  <a:lnTo>
                    <a:pt x="207608" y="2619"/>
                  </a:lnTo>
                  <a:lnTo>
                    <a:pt x="208706" y="0"/>
                  </a:lnTo>
                  <a:lnTo>
                    <a:pt x="209439" y="3312"/>
                  </a:lnTo>
                  <a:lnTo>
                    <a:pt x="209885" y="10587"/>
                  </a:lnTo>
                  <a:lnTo>
                    <a:pt x="210151" y="20519"/>
                  </a:lnTo>
                  <a:lnTo>
                    <a:pt x="210309" y="32478"/>
                  </a:lnTo>
                  <a:lnTo>
                    <a:pt x="210406" y="46019"/>
                  </a:lnTo>
                  <a:lnTo>
                    <a:pt x="210465" y="60917"/>
                  </a:lnTo>
                  <a:lnTo>
                    <a:pt x="210503" y="77157"/>
                  </a:lnTo>
                  <a:lnTo>
                    <a:pt x="210531" y="94603"/>
                  </a:lnTo>
                  <a:lnTo>
                    <a:pt x="210719" y="112545"/>
                  </a:lnTo>
                  <a:lnTo>
                    <a:pt x="211377" y="129827"/>
                  </a:lnTo>
                  <a:lnTo>
                    <a:pt x="212637" y="145869"/>
                  </a:lnTo>
                  <a:lnTo>
                    <a:pt x="214466" y="161097"/>
                  </a:lnTo>
                  <a:lnTo>
                    <a:pt x="216765" y="176617"/>
                  </a:lnTo>
                  <a:lnTo>
                    <a:pt x="219423" y="193060"/>
                  </a:lnTo>
                  <a:lnTo>
                    <a:pt x="222343" y="210395"/>
                  </a:lnTo>
                  <a:lnTo>
                    <a:pt x="225448" y="228199"/>
                  </a:lnTo>
                  <a:lnTo>
                    <a:pt x="228683" y="246142"/>
                  </a:lnTo>
                  <a:lnTo>
                    <a:pt x="232006" y="263905"/>
                  </a:lnTo>
                  <a:lnTo>
                    <a:pt x="235390" y="281124"/>
                  </a:lnTo>
                  <a:lnTo>
                    <a:pt x="238816" y="297653"/>
                  </a:lnTo>
                  <a:lnTo>
                    <a:pt x="242310" y="313317"/>
                  </a:lnTo>
                  <a:lnTo>
                    <a:pt x="246392" y="329563"/>
                  </a:lnTo>
                  <a:lnTo>
                    <a:pt x="252540" y="350053"/>
                  </a:lnTo>
                  <a:lnTo>
                    <a:pt x="263212" y="38103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53436" y="4032728"/>
              <a:ext cx="120927" cy="172120"/>
            </a:xfrm>
            <a:custGeom>
              <a:avLst/>
              <a:gdLst/>
              <a:ahLst/>
              <a:cxnLst/>
              <a:rect l="0" t="0" r="0" b="0"/>
              <a:pathLst>
                <a:path w="120927" h="172120">
                  <a:moveTo>
                    <a:pt x="5113" y="115500"/>
                  </a:moveTo>
                  <a:lnTo>
                    <a:pt x="13914" y="112565"/>
                  </a:lnTo>
                  <a:lnTo>
                    <a:pt x="22261" y="109784"/>
                  </a:lnTo>
                  <a:lnTo>
                    <a:pt x="30955" y="106875"/>
                  </a:lnTo>
                  <a:lnTo>
                    <a:pt x="39903" y="103489"/>
                  </a:lnTo>
                  <a:lnTo>
                    <a:pt x="48750" y="99028"/>
                  </a:lnTo>
                  <a:lnTo>
                    <a:pt x="57284" y="93257"/>
                  </a:lnTo>
                  <a:lnTo>
                    <a:pt x="65300" y="86268"/>
                  </a:lnTo>
                  <a:lnTo>
                    <a:pt x="72529" y="78284"/>
                  </a:lnTo>
                  <a:lnTo>
                    <a:pt x="78901" y="69538"/>
                  </a:lnTo>
                  <a:lnTo>
                    <a:pt x="84349" y="60074"/>
                  </a:lnTo>
                  <a:lnTo>
                    <a:pt x="88717" y="49745"/>
                  </a:lnTo>
                  <a:lnTo>
                    <a:pt x="92009" y="38557"/>
                  </a:lnTo>
                  <a:lnTo>
                    <a:pt x="93729" y="27283"/>
                  </a:lnTo>
                  <a:lnTo>
                    <a:pt x="92846" y="17313"/>
                  </a:lnTo>
                  <a:lnTo>
                    <a:pt x="89028" y="9327"/>
                  </a:lnTo>
                  <a:lnTo>
                    <a:pt x="82718" y="3646"/>
                  </a:lnTo>
                  <a:lnTo>
                    <a:pt x="74738" y="575"/>
                  </a:lnTo>
                  <a:lnTo>
                    <a:pt x="65750" y="0"/>
                  </a:lnTo>
                  <a:lnTo>
                    <a:pt x="56331" y="1681"/>
                  </a:lnTo>
                  <a:lnTo>
                    <a:pt x="47029" y="5451"/>
                  </a:lnTo>
                  <a:lnTo>
                    <a:pt x="38122" y="11015"/>
                  </a:lnTo>
                  <a:lnTo>
                    <a:pt x="29822" y="17999"/>
                  </a:lnTo>
                  <a:lnTo>
                    <a:pt x="22387" y="26047"/>
                  </a:lnTo>
                  <a:lnTo>
                    <a:pt x="15869" y="34873"/>
                  </a:lnTo>
                  <a:lnTo>
                    <a:pt x="10320" y="44578"/>
                  </a:lnTo>
                  <a:lnTo>
                    <a:pt x="5882" y="55609"/>
                  </a:lnTo>
                  <a:lnTo>
                    <a:pt x="2533" y="68099"/>
                  </a:lnTo>
                  <a:lnTo>
                    <a:pt x="435" y="81572"/>
                  </a:lnTo>
                  <a:lnTo>
                    <a:pt x="0" y="95154"/>
                  </a:lnTo>
                  <a:lnTo>
                    <a:pt x="1301" y="108321"/>
                  </a:lnTo>
                  <a:lnTo>
                    <a:pt x="4124" y="120754"/>
                  </a:lnTo>
                  <a:lnTo>
                    <a:pt x="8152" y="132178"/>
                  </a:lnTo>
                  <a:lnTo>
                    <a:pt x="13090" y="142552"/>
                  </a:lnTo>
                  <a:lnTo>
                    <a:pt x="19015" y="151687"/>
                  </a:lnTo>
                  <a:lnTo>
                    <a:pt x="26347" y="159159"/>
                  </a:lnTo>
                  <a:lnTo>
                    <a:pt x="35200" y="164889"/>
                  </a:lnTo>
                  <a:lnTo>
                    <a:pt x="45247" y="168925"/>
                  </a:lnTo>
                  <a:lnTo>
                    <a:pt x="55908" y="171276"/>
                  </a:lnTo>
                  <a:lnTo>
                    <a:pt x="66773" y="172119"/>
                  </a:lnTo>
                  <a:lnTo>
                    <a:pt x="77388" y="171703"/>
                  </a:lnTo>
                  <a:lnTo>
                    <a:pt x="88316" y="170121"/>
                  </a:lnTo>
                  <a:lnTo>
                    <a:pt x="101628" y="166119"/>
                  </a:lnTo>
                  <a:lnTo>
                    <a:pt x="120926" y="1576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30743" y="4062605"/>
              <a:ext cx="175247" cy="150458"/>
            </a:xfrm>
            <a:custGeom>
              <a:avLst/>
              <a:gdLst/>
              <a:ahLst/>
              <a:cxnLst/>
              <a:rect l="0" t="0" r="0" b="0"/>
              <a:pathLst>
                <a:path w="175247" h="150458">
                  <a:moveTo>
                    <a:pt x="38376" y="96151"/>
                  </a:moveTo>
                  <a:lnTo>
                    <a:pt x="44176" y="90217"/>
                  </a:lnTo>
                  <a:lnTo>
                    <a:pt x="49101" y="84012"/>
                  </a:lnTo>
                  <a:lnTo>
                    <a:pt x="53594" y="76912"/>
                  </a:lnTo>
                  <a:lnTo>
                    <a:pt x="57469" y="68799"/>
                  </a:lnTo>
                  <a:lnTo>
                    <a:pt x="60186" y="59504"/>
                  </a:lnTo>
                  <a:lnTo>
                    <a:pt x="61537" y="49065"/>
                  </a:lnTo>
                  <a:lnTo>
                    <a:pt x="61465" y="37985"/>
                  </a:lnTo>
                  <a:lnTo>
                    <a:pt x="59900" y="27096"/>
                  </a:lnTo>
                  <a:lnTo>
                    <a:pt x="56956" y="16872"/>
                  </a:lnTo>
                  <a:lnTo>
                    <a:pt x="52854" y="8071"/>
                  </a:lnTo>
                  <a:lnTo>
                    <a:pt x="46993" y="2170"/>
                  </a:lnTo>
                  <a:lnTo>
                    <a:pt x="39537" y="0"/>
                  </a:lnTo>
                  <a:lnTo>
                    <a:pt x="32481" y="1239"/>
                  </a:lnTo>
                  <a:lnTo>
                    <a:pt x="26359" y="5180"/>
                  </a:lnTo>
                  <a:lnTo>
                    <a:pt x="21039" y="11122"/>
                  </a:lnTo>
                  <a:lnTo>
                    <a:pt x="16302" y="18500"/>
                  </a:lnTo>
                  <a:lnTo>
                    <a:pt x="11972" y="26885"/>
                  </a:lnTo>
                  <a:lnTo>
                    <a:pt x="8082" y="36132"/>
                  </a:lnTo>
                  <a:lnTo>
                    <a:pt x="4851" y="46328"/>
                  </a:lnTo>
                  <a:lnTo>
                    <a:pt x="2352" y="57446"/>
                  </a:lnTo>
                  <a:lnTo>
                    <a:pt x="675" y="69185"/>
                  </a:lnTo>
                  <a:lnTo>
                    <a:pt x="0" y="81066"/>
                  </a:lnTo>
                  <a:lnTo>
                    <a:pt x="331" y="92794"/>
                  </a:lnTo>
                  <a:lnTo>
                    <a:pt x="1689" y="104110"/>
                  </a:lnTo>
                  <a:lnTo>
                    <a:pt x="4196" y="114710"/>
                  </a:lnTo>
                  <a:lnTo>
                    <a:pt x="7817" y="124496"/>
                  </a:lnTo>
                  <a:lnTo>
                    <a:pt x="12706" y="133219"/>
                  </a:lnTo>
                  <a:lnTo>
                    <a:pt x="19268" y="140407"/>
                  </a:lnTo>
                  <a:lnTo>
                    <a:pt x="27560" y="145933"/>
                  </a:lnTo>
                  <a:lnTo>
                    <a:pt x="36873" y="149491"/>
                  </a:lnTo>
                  <a:lnTo>
                    <a:pt x="45969" y="150457"/>
                  </a:lnTo>
                  <a:lnTo>
                    <a:pt x="54158" y="148729"/>
                  </a:lnTo>
                  <a:lnTo>
                    <a:pt x="61449" y="144485"/>
                  </a:lnTo>
                  <a:lnTo>
                    <a:pt x="68260" y="137907"/>
                  </a:lnTo>
                  <a:lnTo>
                    <a:pt x="74906" y="129336"/>
                  </a:lnTo>
                  <a:lnTo>
                    <a:pt x="81218" y="119195"/>
                  </a:lnTo>
                  <a:lnTo>
                    <a:pt x="86638" y="107881"/>
                  </a:lnTo>
                  <a:lnTo>
                    <a:pt x="90915" y="95727"/>
                  </a:lnTo>
                  <a:lnTo>
                    <a:pt x="93942" y="83145"/>
                  </a:lnTo>
                  <a:lnTo>
                    <a:pt x="95599" y="70625"/>
                  </a:lnTo>
                  <a:lnTo>
                    <a:pt x="95991" y="58496"/>
                  </a:lnTo>
                  <a:lnTo>
                    <a:pt x="96068" y="49220"/>
                  </a:lnTo>
                  <a:lnTo>
                    <a:pt x="96969" y="46058"/>
                  </a:lnTo>
                  <a:lnTo>
                    <a:pt x="98630" y="48453"/>
                  </a:lnTo>
                  <a:lnTo>
                    <a:pt x="100847" y="54808"/>
                  </a:lnTo>
                  <a:lnTo>
                    <a:pt x="103630" y="63635"/>
                  </a:lnTo>
                  <a:lnTo>
                    <a:pt x="107170" y="73714"/>
                  </a:lnTo>
                  <a:lnTo>
                    <a:pt x="111517" y="84309"/>
                  </a:lnTo>
                  <a:lnTo>
                    <a:pt x="116740" y="94735"/>
                  </a:lnTo>
                  <a:lnTo>
                    <a:pt x="123002" y="104225"/>
                  </a:lnTo>
                  <a:lnTo>
                    <a:pt x="130283" y="112459"/>
                  </a:lnTo>
                  <a:lnTo>
                    <a:pt x="138165" y="119153"/>
                  </a:lnTo>
                  <a:lnTo>
                    <a:pt x="146805" y="124417"/>
                  </a:lnTo>
                  <a:lnTo>
                    <a:pt x="158080" y="127593"/>
                  </a:lnTo>
                  <a:lnTo>
                    <a:pt x="175246" y="12773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27046" y="3811316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5" y="41070"/>
                  </a:lnTo>
                  <a:lnTo>
                    <a:pt x="178" y="54238"/>
                  </a:lnTo>
                  <a:lnTo>
                    <a:pt x="827" y="67098"/>
                  </a:lnTo>
                  <a:lnTo>
                    <a:pt x="2079" y="79512"/>
                  </a:lnTo>
                  <a:lnTo>
                    <a:pt x="3905" y="91972"/>
                  </a:lnTo>
                  <a:lnTo>
                    <a:pt x="6201" y="105470"/>
                  </a:lnTo>
                  <a:lnTo>
                    <a:pt x="8857" y="120481"/>
                  </a:lnTo>
                  <a:lnTo>
                    <a:pt x="11775" y="136990"/>
                  </a:lnTo>
                  <a:lnTo>
                    <a:pt x="14880" y="154753"/>
                  </a:lnTo>
                  <a:lnTo>
                    <a:pt x="18114" y="173480"/>
                  </a:lnTo>
                  <a:lnTo>
                    <a:pt x="21437" y="192750"/>
                  </a:lnTo>
                  <a:lnTo>
                    <a:pt x="24822" y="212051"/>
                  </a:lnTo>
                  <a:lnTo>
                    <a:pt x="28247" y="231096"/>
                  </a:lnTo>
                  <a:lnTo>
                    <a:pt x="31700" y="249645"/>
                  </a:lnTo>
                  <a:lnTo>
                    <a:pt x="35172" y="267413"/>
                  </a:lnTo>
                  <a:lnTo>
                    <a:pt x="38651" y="284325"/>
                  </a:lnTo>
                  <a:lnTo>
                    <a:pt x="41983" y="300450"/>
                  </a:lnTo>
                  <a:lnTo>
                    <a:pt x="45195" y="317802"/>
                  </a:lnTo>
                  <a:lnTo>
                    <a:pt x="48568" y="341258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21761" y="3948186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72468" y="0"/>
                  </a:lnTo>
                  <a:lnTo>
                    <a:pt x="260699" y="0"/>
                  </a:lnTo>
                  <a:lnTo>
                    <a:pt x="247808" y="0"/>
                  </a:lnTo>
                  <a:lnTo>
                    <a:pt x="233960" y="0"/>
                  </a:lnTo>
                  <a:lnTo>
                    <a:pt x="219632" y="0"/>
                  </a:lnTo>
                  <a:lnTo>
                    <a:pt x="205162" y="5"/>
                  </a:lnTo>
                  <a:lnTo>
                    <a:pt x="190713" y="177"/>
                  </a:lnTo>
                  <a:lnTo>
                    <a:pt x="176337" y="826"/>
                  </a:lnTo>
                  <a:lnTo>
                    <a:pt x="162042" y="2075"/>
                  </a:lnTo>
                  <a:lnTo>
                    <a:pt x="147818" y="3727"/>
                  </a:lnTo>
                  <a:lnTo>
                    <a:pt x="133647" y="5376"/>
                  </a:lnTo>
                  <a:lnTo>
                    <a:pt x="119522" y="6783"/>
                  </a:lnTo>
                  <a:lnTo>
                    <a:pt x="105594" y="8049"/>
                  </a:lnTo>
                  <a:lnTo>
                    <a:pt x="92161" y="9505"/>
                  </a:lnTo>
                  <a:lnTo>
                    <a:pt x="79347" y="11337"/>
                  </a:lnTo>
                  <a:lnTo>
                    <a:pt x="67115" y="13567"/>
                  </a:lnTo>
                  <a:lnTo>
                    <a:pt x="55361" y="16143"/>
                  </a:lnTo>
                  <a:lnTo>
                    <a:pt x="43984" y="18985"/>
                  </a:lnTo>
                  <a:lnTo>
                    <a:pt x="33339" y="21872"/>
                  </a:lnTo>
                  <a:lnTo>
                    <a:pt x="23190" y="24728"/>
                  </a:lnTo>
                  <a:lnTo>
                    <a:pt x="12642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44615" y="3969243"/>
              <a:ext cx="182557" cy="94597"/>
            </a:xfrm>
            <a:custGeom>
              <a:avLst/>
              <a:gdLst/>
              <a:ahLst/>
              <a:cxnLst/>
              <a:rect l="0" t="0" r="0" b="0"/>
              <a:pathLst>
                <a:path w="182557" h="94597">
                  <a:moveTo>
                    <a:pt x="87799" y="21057"/>
                  </a:moveTo>
                  <a:lnTo>
                    <a:pt x="87934" y="32725"/>
                  </a:lnTo>
                  <a:lnTo>
                    <a:pt x="89214" y="43214"/>
                  </a:lnTo>
                  <a:lnTo>
                    <a:pt x="91802" y="53515"/>
                  </a:lnTo>
                  <a:lnTo>
                    <a:pt x="95349" y="63817"/>
                  </a:lnTo>
                  <a:lnTo>
                    <a:pt x="99333" y="74160"/>
                  </a:lnTo>
                  <a:lnTo>
                    <a:pt x="103398" y="84479"/>
                  </a:lnTo>
                  <a:lnTo>
                    <a:pt x="106850" y="92282"/>
                  </a:lnTo>
                  <a:lnTo>
                    <a:pt x="108566" y="94596"/>
                  </a:lnTo>
                  <a:lnTo>
                    <a:pt x="108108" y="92698"/>
                  </a:lnTo>
                  <a:lnTo>
                    <a:pt x="105761" y="88358"/>
                  </a:lnTo>
                  <a:lnTo>
                    <a:pt x="101820" y="82720"/>
                  </a:lnTo>
                  <a:lnTo>
                    <a:pt x="96381" y="76412"/>
                  </a:lnTo>
                  <a:lnTo>
                    <a:pt x="89624" y="69767"/>
                  </a:lnTo>
                  <a:lnTo>
                    <a:pt x="81805" y="63114"/>
                  </a:lnTo>
                  <a:lnTo>
                    <a:pt x="73179" y="56847"/>
                  </a:lnTo>
                  <a:lnTo>
                    <a:pt x="63968" y="51146"/>
                  </a:lnTo>
                  <a:lnTo>
                    <a:pt x="54341" y="46330"/>
                  </a:lnTo>
                  <a:lnTo>
                    <a:pt x="44426" y="42921"/>
                  </a:lnTo>
                  <a:lnTo>
                    <a:pt x="34321" y="41084"/>
                  </a:lnTo>
                  <a:lnTo>
                    <a:pt x="24417" y="40986"/>
                  </a:lnTo>
                  <a:lnTo>
                    <a:pt x="15372" y="42965"/>
                  </a:lnTo>
                  <a:lnTo>
                    <a:pt x="7507" y="47013"/>
                  </a:lnTo>
                  <a:lnTo>
                    <a:pt x="1892" y="53220"/>
                  </a:lnTo>
                  <a:lnTo>
                    <a:pt x="0" y="60666"/>
                  </a:lnTo>
                  <a:lnTo>
                    <a:pt x="1634" y="67073"/>
                  </a:lnTo>
                  <a:lnTo>
                    <a:pt x="5990" y="71497"/>
                  </a:lnTo>
                  <a:lnTo>
                    <a:pt x="12298" y="73928"/>
                  </a:lnTo>
                  <a:lnTo>
                    <a:pt x="19963" y="74533"/>
                  </a:lnTo>
                  <a:lnTo>
                    <a:pt x="28560" y="73393"/>
                  </a:lnTo>
                  <a:lnTo>
                    <a:pt x="37789" y="70725"/>
                  </a:lnTo>
                  <a:lnTo>
                    <a:pt x="47445" y="66996"/>
                  </a:lnTo>
                  <a:lnTo>
                    <a:pt x="57390" y="62812"/>
                  </a:lnTo>
                  <a:lnTo>
                    <a:pt x="67528" y="58554"/>
                  </a:lnTo>
                  <a:lnTo>
                    <a:pt x="77795" y="54223"/>
                  </a:lnTo>
                  <a:lnTo>
                    <a:pt x="88149" y="49555"/>
                  </a:lnTo>
                  <a:lnTo>
                    <a:pt x="98561" y="44413"/>
                  </a:lnTo>
                  <a:lnTo>
                    <a:pt x="109012" y="38807"/>
                  </a:lnTo>
                  <a:lnTo>
                    <a:pt x="119489" y="32811"/>
                  </a:lnTo>
                  <a:lnTo>
                    <a:pt x="129973" y="26523"/>
                  </a:lnTo>
                  <a:lnTo>
                    <a:pt x="140198" y="20327"/>
                  </a:lnTo>
                  <a:lnTo>
                    <a:pt x="150757" y="14277"/>
                  </a:lnTo>
                  <a:lnTo>
                    <a:pt x="163694" y="7842"/>
                  </a:lnTo>
                  <a:lnTo>
                    <a:pt x="18255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69326" y="374814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7" y="79513"/>
                  </a:lnTo>
                  <a:lnTo>
                    <a:pt x="11770" y="91972"/>
                  </a:lnTo>
                  <a:lnTo>
                    <a:pt x="14878" y="105470"/>
                  </a:lnTo>
                  <a:lnTo>
                    <a:pt x="18113" y="120482"/>
                  </a:lnTo>
                  <a:lnTo>
                    <a:pt x="21437" y="136989"/>
                  </a:lnTo>
                  <a:lnTo>
                    <a:pt x="24821" y="154753"/>
                  </a:lnTo>
                  <a:lnTo>
                    <a:pt x="28247" y="173480"/>
                  </a:lnTo>
                  <a:lnTo>
                    <a:pt x="31699" y="192750"/>
                  </a:lnTo>
                  <a:lnTo>
                    <a:pt x="35171" y="212051"/>
                  </a:lnTo>
                  <a:lnTo>
                    <a:pt x="38656" y="231096"/>
                  </a:lnTo>
                  <a:lnTo>
                    <a:pt x="42148" y="249645"/>
                  </a:lnTo>
                  <a:lnTo>
                    <a:pt x="45646" y="267412"/>
                  </a:lnTo>
                  <a:lnTo>
                    <a:pt x="49144" y="284325"/>
                  </a:lnTo>
                  <a:lnTo>
                    <a:pt x="52487" y="300450"/>
                  </a:lnTo>
                  <a:lnTo>
                    <a:pt x="55708" y="317802"/>
                  </a:lnTo>
                  <a:lnTo>
                    <a:pt x="59090" y="341258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85140" y="3915987"/>
              <a:ext cx="136871" cy="163004"/>
            </a:xfrm>
            <a:custGeom>
              <a:avLst/>
              <a:gdLst/>
              <a:ahLst/>
              <a:cxnLst/>
              <a:rect l="0" t="0" r="0" b="0"/>
              <a:pathLst>
                <a:path w="136871" h="163004">
                  <a:moveTo>
                    <a:pt x="0" y="126956"/>
                  </a:moveTo>
                  <a:lnTo>
                    <a:pt x="5867" y="118221"/>
                  </a:lnTo>
                  <a:lnTo>
                    <a:pt x="11432" y="110515"/>
                  </a:lnTo>
                  <a:lnTo>
                    <a:pt x="17235" y="103117"/>
                  </a:lnTo>
                  <a:lnTo>
                    <a:pt x="23489" y="96029"/>
                  </a:lnTo>
                  <a:lnTo>
                    <a:pt x="30467" y="89499"/>
                  </a:lnTo>
                  <a:lnTo>
                    <a:pt x="38243" y="83622"/>
                  </a:lnTo>
                  <a:lnTo>
                    <a:pt x="46572" y="78184"/>
                  </a:lnTo>
                  <a:lnTo>
                    <a:pt x="55003" y="72766"/>
                  </a:lnTo>
                  <a:lnTo>
                    <a:pt x="63259" y="67113"/>
                  </a:lnTo>
                  <a:lnTo>
                    <a:pt x="71088" y="60992"/>
                  </a:lnTo>
                  <a:lnTo>
                    <a:pt x="78193" y="54118"/>
                  </a:lnTo>
                  <a:lnTo>
                    <a:pt x="84478" y="46415"/>
                  </a:lnTo>
                  <a:lnTo>
                    <a:pt x="89698" y="37969"/>
                  </a:lnTo>
                  <a:lnTo>
                    <a:pt x="93380" y="28929"/>
                  </a:lnTo>
                  <a:lnTo>
                    <a:pt x="95380" y="19463"/>
                  </a:lnTo>
                  <a:lnTo>
                    <a:pt x="94705" y="10441"/>
                  </a:lnTo>
                  <a:lnTo>
                    <a:pt x="90646" y="3815"/>
                  </a:lnTo>
                  <a:lnTo>
                    <a:pt x="84541" y="597"/>
                  </a:lnTo>
                  <a:lnTo>
                    <a:pt x="77147" y="0"/>
                  </a:lnTo>
                  <a:lnTo>
                    <a:pt x="68844" y="1059"/>
                  </a:lnTo>
                  <a:lnTo>
                    <a:pt x="60210" y="3434"/>
                  </a:lnTo>
                  <a:lnTo>
                    <a:pt x="52046" y="7335"/>
                  </a:lnTo>
                  <a:lnTo>
                    <a:pt x="44760" y="12794"/>
                  </a:lnTo>
                  <a:lnTo>
                    <a:pt x="38552" y="19774"/>
                  </a:lnTo>
                  <a:lnTo>
                    <a:pt x="33600" y="28300"/>
                  </a:lnTo>
                  <a:lnTo>
                    <a:pt x="29863" y="38230"/>
                  </a:lnTo>
                  <a:lnTo>
                    <a:pt x="27148" y="49308"/>
                  </a:lnTo>
                  <a:lnTo>
                    <a:pt x="25227" y="61260"/>
                  </a:lnTo>
                  <a:lnTo>
                    <a:pt x="23900" y="73844"/>
                  </a:lnTo>
                  <a:lnTo>
                    <a:pt x="23327" y="86546"/>
                  </a:lnTo>
                  <a:lnTo>
                    <a:pt x="23998" y="98614"/>
                  </a:lnTo>
                  <a:lnTo>
                    <a:pt x="26081" y="109690"/>
                  </a:lnTo>
                  <a:lnTo>
                    <a:pt x="29446" y="119770"/>
                  </a:lnTo>
                  <a:lnTo>
                    <a:pt x="33847" y="129008"/>
                  </a:lnTo>
                  <a:lnTo>
                    <a:pt x="39040" y="137587"/>
                  </a:lnTo>
                  <a:lnTo>
                    <a:pt x="45136" y="145351"/>
                  </a:lnTo>
                  <a:lnTo>
                    <a:pt x="52583" y="151821"/>
                  </a:lnTo>
                  <a:lnTo>
                    <a:pt x="61515" y="156838"/>
                  </a:lnTo>
                  <a:lnTo>
                    <a:pt x="71614" y="160379"/>
                  </a:lnTo>
                  <a:lnTo>
                    <a:pt x="82309" y="162388"/>
                  </a:lnTo>
                  <a:lnTo>
                    <a:pt x="93194" y="163003"/>
                  </a:lnTo>
                  <a:lnTo>
                    <a:pt x="103622" y="162631"/>
                  </a:lnTo>
                  <a:lnTo>
                    <a:pt x="113661" y="161826"/>
                  </a:lnTo>
                  <a:lnTo>
                    <a:pt x="124184" y="160522"/>
                  </a:lnTo>
                  <a:lnTo>
                    <a:pt x="136870" y="1585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70599" y="3940107"/>
              <a:ext cx="204096" cy="128369"/>
            </a:xfrm>
            <a:custGeom>
              <a:avLst/>
              <a:gdLst/>
              <a:ahLst/>
              <a:cxnLst/>
              <a:rect l="0" t="0" r="0" b="0"/>
              <a:pathLst>
                <a:path w="204096" h="128369">
                  <a:moveTo>
                    <a:pt x="77753" y="71250"/>
                  </a:moveTo>
                  <a:lnTo>
                    <a:pt x="80553" y="62449"/>
                  </a:lnTo>
                  <a:lnTo>
                    <a:pt x="82054" y="54102"/>
                  </a:lnTo>
                  <a:lnTo>
                    <a:pt x="82356" y="45408"/>
                  </a:lnTo>
                  <a:lnTo>
                    <a:pt x="81504" y="36460"/>
                  </a:lnTo>
                  <a:lnTo>
                    <a:pt x="79388" y="27613"/>
                  </a:lnTo>
                  <a:lnTo>
                    <a:pt x="76057" y="19088"/>
                  </a:lnTo>
                  <a:lnTo>
                    <a:pt x="71376" y="11418"/>
                  </a:lnTo>
                  <a:lnTo>
                    <a:pt x="64960" y="5485"/>
                  </a:lnTo>
                  <a:lnTo>
                    <a:pt x="56765" y="1624"/>
                  </a:lnTo>
                  <a:lnTo>
                    <a:pt x="47348" y="0"/>
                  </a:lnTo>
                  <a:lnTo>
                    <a:pt x="37651" y="874"/>
                  </a:lnTo>
                  <a:lnTo>
                    <a:pt x="28255" y="4138"/>
                  </a:lnTo>
                  <a:lnTo>
                    <a:pt x="19678" y="9734"/>
                  </a:lnTo>
                  <a:lnTo>
                    <a:pt x="12529" y="17826"/>
                  </a:lnTo>
                  <a:lnTo>
                    <a:pt x="6993" y="28257"/>
                  </a:lnTo>
                  <a:lnTo>
                    <a:pt x="3073" y="40308"/>
                  </a:lnTo>
                  <a:lnTo>
                    <a:pt x="794" y="52919"/>
                  </a:lnTo>
                  <a:lnTo>
                    <a:pt x="0" y="65431"/>
                  </a:lnTo>
                  <a:lnTo>
                    <a:pt x="582" y="77591"/>
                  </a:lnTo>
                  <a:lnTo>
                    <a:pt x="2559" y="89362"/>
                  </a:lnTo>
                  <a:lnTo>
                    <a:pt x="5820" y="100778"/>
                  </a:lnTo>
                  <a:lnTo>
                    <a:pt x="10465" y="111258"/>
                  </a:lnTo>
                  <a:lnTo>
                    <a:pt x="16864" y="119641"/>
                  </a:lnTo>
                  <a:lnTo>
                    <a:pt x="25050" y="125450"/>
                  </a:lnTo>
                  <a:lnTo>
                    <a:pt x="34463" y="128368"/>
                  </a:lnTo>
                  <a:lnTo>
                    <a:pt x="44157" y="127907"/>
                  </a:lnTo>
                  <a:lnTo>
                    <a:pt x="53558" y="124151"/>
                  </a:lnTo>
                  <a:lnTo>
                    <a:pt x="62307" y="117767"/>
                  </a:lnTo>
                  <a:lnTo>
                    <a:pt x="70103" y="109680"/>
                  </a:lnTo>
                  <a:lnTo>
                    <a:pt x="76897" y="100586"/>
                  </a:lnTo>
                  <a:lnTo>
                    <a:pt x="82815" y="90911"/>
                  </a:lnTo>
                  <a:lnTo>
                    <a:pt x="88040" y="80900"/>
                  </a:lnTo>
                  <a:lnTo>
                    <a:pt x="92742" y="70685"/>
                  </a:lnTo>
                  <a:lnTo>
                    <a:pt x="96905" y="60183"/>
                  </a:lnTo>
                  <a:lnTo>
                    <a:pt x="100329" y="49133"/>
                  </a:lnTo>
                  <a:lnTo>
                    <a:pt x="102992" y="37500"/>
                  </a:lnTo>
                  <a:lnTo>
                    <a:pt x="105860" y="27742"/>
                  </a:lnTo>
                  <a:lnTo>
                    <a:pt x="109792" y="23430"/>
                  </a:lnTo>
                  <a:lnTo>
                    <a:pt x="114198" y="24342"/>
                  </a:lnTo>
                  <a:lnTo>
                    <a:pt x="119009" y="28870"/>
                  </a:lnTo>
                  <a:lnTo>
                    <a:pt x="124275" y="35501"/>
                  </a:lnTo>
                  <a:lnTo>
                    <a:pt x="129976" y="43047"/>
                  </a:lnTo>
                  <a:lnTo>
                    <a:pt x="136045" y="50838"/>
                  </a:lnTo>
                  <a:lnTo>
                    <a:pt x="142562" y="58421"/>
                  </a:lnTo>
                  <a:lnTo>
                    <a:pt x="149761" y="65392"/>
                  </a:lnTo>
                  <a:lnTo>
                    <a:pt x="157702" y="71613"/>
                  </a:lnTo>
                  <a:lnTo>
                    <a:pt x="166044" y="77182"/>
                  </a:lnTo>
                  <a:lnTo>
                    <a:pt x="175049" y="82976"/>
                  </a:lnTo>
                  <a:lnTo>
                    <a:pt x="186629" y="90621"/>
                  </a:lnTo>
                  <a:lnTo>
                    <a:pt x="204095" y="10283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16808" y="3695502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5"/>
                  </a:lnTo>
                  <a:lnTo>
                    <a:pt x="177" y="54528"/>
                  </a:lnTo>
                  <a:lnTo>
                    <a:pt x="826" y="72469"/>
                  </a:lnTo>
                  <a:lnTo>
                    <a:pt x="2079" y="92093"/>
                  </a:lnTo>
                  <a:lnTo>
                    <a:pt x="3904" y="112427"/>
                  </a:lnTo>
                  <a:lnTo>
                    <a:pt x="6201" y="131910"/>
                  </a:lnTo>
                  <a:lnTo>
                    <a:pt x="8852" y="149743"/>
                  </a:lnTo>
                  <a:lnTo>
                    <a:pt x="11598" y="165999"/>
                  </a:lnTo>
                  <a:lnTo>
                    <a:pt x="14054" y="181224"/>
                  </a:lnTo>
                  <a:lnTo>
                    <a:pt x="16040" y="195873"/>
                  </a:lnTo>
                  <a:lnTo>
                    <a:pt x="17710" y="210053"/>
                  </a:lnTo>
                  <a:lnTo>
                    <a:pt x="19446" y="223604"/>
                  </a:lnTo>
                  <a:lnTo>
                    <a:pt x="21468" y="236485"/>
                  </a:lnTo>
                  <a:lnTo>
                    <a:pt x="23828" y="249260"/>
                  </a:lnTo>
                  <a:lnTo>
                    <a:pt x="26492" y="262969"/>
                  </a:lnTo>
                  <a:lnTo>
                    <a:pt x="29398" y="278110"/>
                  </a:lnTo>
                  <a:lnTo>
                    <a:pt x="32486" y="294195"/>
                  </a:lnTo>
                  <a:lnTo>
                    <a:pt x="35704" y="310077"/>
                  </a:lnTo>
                  <a:lnTo>
                    <a:pt x="39011" y="325083"/>
                  </a:lnTo>
                  <a:lnTo>
                    <a:pt x="42225" y="338804"/>
                  </a:lnTo>
                  <a:lnTo>
                    <a:pt x="45344" y="352312"/>
                  </a:lnTo>
                  <a:lnTo>
                    <a:pt x="48642" y="367898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32580" y="385343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6958" y="0"/>
                  </a:lnTo>
                  <a:lnTo>
                    <a:pt x="203047" y="0"/>
                  </a:lnTo>
                  <a:lnTo>
                    <a:pt x="188553" y="5"/>
                  </a:lnTo>
                  <a:lnTo>
                    <a:pt x="173525" y="177"/>
                  </a:lnTo>
                  <a:lnTo>
                    <a:pt x="158348" y="826"/>
                  </a:lnTo>
                  <a:lnTo>
                    <a:pt x="143277" y="2074"/>
                  </a:lnTo>
                  <a:lnTo>
                    <a:pt x="128240" y="3727"/>
                  </a:lnTo>
                  <a:lnTo>
                    <a:pt x="112931" y="5375"/>
                  </a:lnTo>
                  <a:lnTo>
                    <a:pt x="97199" y="6782"/>
                  </a:lnTo>
                  <a:lnTo>
                    <a:pt x="81364" y="8048"/>
                  </a:lnTo>
                  <a:lnTo>
                    <a:pt x="66105" y="9505"/>
                  </a:lnTo>
                  <a:lnTo>
                    <a:pt x="51781" y="11332"/>
                  </a:lnTo>
                  <a:lnTo>
                    <a:pt x="38849" y="13398"/>
                  </a:lnTo>
                  <a:lnTo>
                    <a:pt x="26767" y="15549"/>
                  </a:lnTo>
                  <a:lnTo>
                    <a:pt x="1447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80655" y="3695502"/>
              <a:ext cx="299408" cy="327941"/>
            </a:xfrm>
            <a:custGeom>
              <a:avLst/>
              <a:gdLst/>
              <a:ahLst/>
              <a:cxnLst/>
              <a:rect l="0" t="0" r="0" b="0"/>
              <a:pathLst>
                <a:path w="299408" h="327941">
                  <a:moveTo>
                    <a:pt x="4609" y="0"/>
                  </a:moveTo>
                  <a:lnTo>
                    <a:pt x="1809" y="11736"/>
                  </a:lnTo>
                  <a:lnTo>
                    <a:pt x="307" y="22865"/>
                  </a:lnTo>
                  <a:lnTo>
                    <a:pt x="0" y="34468"/>
                  </a:lnTo>
                  <a:lnTo>
                    <a:pt x="680" y="46801"/>
                  </a:lnTo>
                  <a:lnTo>
                    <a:pt x="2148" y="60109"/>
                  </a:lnTo>
                  <a:lnTo>
                    <a:pt x="4217" y="74419"/>
                  </a:lnTo>
                  <a:lnTo>
                    <a:pt x="6726" y="89596"/>
                  </a:lnTo>
                  <a:lnTo>
                    <a:pt x="9549" y="105458"/>
                  </a:lnTo>
                  <a:lnTo>
                    <a:pt x="12591" y="121820"/>
                  </a:lnTo>
                  <a:lnTo>
                    <a:pt x="15785" y="138212"/>
                  </a:lnTo>
                  <a:lnTo>
                    <a:pt x="19081" y="153910"/>
                  </a:lnTo>
                  <a:lnTo>
                    <a:pt x="22446" y="168581"/>
                  </a:lnTo>
                  <a:lnTo>
                    <a:pt x="25860" y="182397"/>
                  </a:lnTo>
                  <a:lnTo>
                    <a:pt x="29305" y="195829"/>
                  </a:lnTo>
                  <a:lnTo>
                    <a:pt x="32772" y="209204"/>
                  </a:lnTo>
                  <a:lnTo>
                    <a:pt x="36252" y="222664"/>
                  </a:lnTo>
                  <a:lnTo>
                    <a:pt x="39743" y="236247"/>
                  </a:lnTo>
                  <a:lnTo>
                    <a:pt x="43226" y="249921"/>
                  </a:lnTo>
                  <a:lnTo>
                    <a:pt x="46193" y="262678"/>
                  </a:lnTo>
                  <a:lnTo>
                    <a:pt x="47199" y="272491"/>
                  </a:lnTo>
                  <a:lnTo>
                    <a:pt x="45687" y="276835"/>
                  </a:lnTo>
                  <a:lnTo>
                    <a:pt x="43176" y="274684"/>
                  </a:lnTo>
                  <a:lnTo>
                    <a:pt x="41009" y="268390"/>
                  </a:lnTo>
                  <a:lnTo>
                    <a:pt x="39441" y="259539"/>
                  </a:lnTo>
                  <a:lnTo>
                    <a:pt x="38382" y="249012"/>
                  </a:lnTo>
                  <a:lnTo>
                    <a:pt x="38178" y="237683"/>
                  </a:lnTo>
                  <a:lnTo>
                    <a:pt x="39640" y="226534"/>
                  </a:lnTo>
                  <a:lnTo>
                    <a:pt x="43077" y="216091"/>
                  </a:lnTo>
                  <a:lnTo>
                    <a:pt x="48339" y="207112"/>
                  </a:lnTo>
                  <a:lnTo>
                    <a:pt x="55085" y="200741"/>
                  </a:lnTo>
                  <a:lnTo>
                    <a:pt x="62953" y="197359"/>
                  </a:lnTo>
                  <a:lnTo>
                    <a:pt x="71471" y="197020"/>
                  </a:lnTo>
                  <a:lnTo>
                    <a:pt x="80093" y="199817"/>
                  </a:lnTo>
                  <a:lnTo>
                    <a:pt x="88510" y="205469"/>
                  </a:lnTo>
                  <a:lnTo>
                    <a:pt x="96462" y="213293"/>
                  </a:lnTo>
                  <a:lnTo>
                    <a:pt x="103656" y="222428"/>
                  </a:lnTo>
                  <a:lnTo>
                    <a:pt x="110014" y="232265"/>
                  </a:lnTo>
                  <a:lnTo>
                    <a:pt x="115624" y="242456"/>
                  </a:lnTo>
                  <a:lnTo>
                    <a:pt x="120634" y="252822"/>
                  </a:lnTo>
                  <a:lnTo>
                    <a:pt x="125194" y="263274"/>
                  </a:lnTo>
                  <a:lnTo>
                    <a:pt x="129429" y="273766"/>
                  </a:lnTo>
                  <a:lnTo>
                    <a:pt x="133434" y="284279"/>
                  </a:lnTo>
                  <a:lnTo>
                    <a:pt x="137294" y="294757"/>
                  </a:lnTo>
                  <a:lnTo>
                    <a:pt x="141533" y="303618"/>
                  </a:lnTo>
                  <a:lnTo>
                    <a:pt x="146303" y="308119"/>
                  </a:lnTo>
                  <a:lnTo>
                    <a:pt x="150957" y="307801"/>
                  </a:lnTo>
                  <a:lnTo>
                    <a:pt x="155689" y="303867"/>
                  </a:lnTo>
                  <a:lnTo>
                    <a:pt x="160767" y="297558"/>
                  </a:lnTo>
                  <a:lnTo>
                    <a:pt x="166438" y="289907"/>
                  </a:lnTo>
                  <a:lnTo>
                    <a:pt x="172977" y="281773"/>
                  </a:lnTo>
                  <a:lnTo>
                    <a:pt x="180439" y="273638"/>
                  </a:lnTo>
                  <a:lnTo>
                    <a:pt x="188716" y="265850"/>
                  </a:lnTo>
                  <a:lnTo>
                    <a:pt x="197639" y="258755"/>
                  </a:lnTo>
                  <a:lnTo>
                    <a:pt x="207050" y="252457"/>
                  </a:lnTo>
                  <a:lnTo>
                    <a:pt x="216978" y="246886"/>
                  </a:lnTo>
                  <a:lnTo>
                    <a:pt x="227626" y="241900"/>
                  </a:lnTo>
                  <a:lnTo>
                    <a:pt x="239040" y="237350"/>
                  </a:lnTo>
                  <a:lnTo>
                    <a:pt x="250807" y="232953"/>
                  </a:lnTo>
                  <a:lnTo>
                    <a:pt x="262173" y="228306"/>
                  </a:lnTo>
                  <a:lnTo>
                    <a:pt x="272727" y="223207"/>
                  </a:lnTo>
                  <a:lnTo>
                    <a:pt x="281932" y="217475"/>
                  </a:lnTo>
                  <a:lnTo>
                    <a:pt x="288978" y="210869"/>
                  </a:lnTo>
                  <a:lnTo>
                    <a:pt x="293636" y="203349"/>
                  </a:lnTo>
                  <a:lnTo>
                    <a:pt x="296152" y="195027"/>
                  </a:lnTo>
                  <a:lnTo>
                    <a:pt x="296952" y="186071"/>
                  </a:lnTo>
                  <a:lnTo>
                    <a:pt x="296450" y="176650"/>
                  </a:lnTo>
                  <a:lnTo>
                    <a:pt x="294678" y="167225"/>
                  </a:lnTo>
                  <a:lnTo>
                    <a:pt x="291296" y="158510"/>
                  </a:lnTo>
                  <a:lnTo>
                    <a:pt x="286247" y="150848"/>
                  </a:lnTo>
                  <a:lnTo>
                    <a:pt x="279739" y="144553"/>
                  </a:lnTo>
                  <a:lnTo>
                    <a:pt x="272076" y="140073"/>
                  </a:lnTo>
                  <a:lnTo>
                    <a:pt x="263554" y="137479"/>
                  </a:lnTo>
                  <a:lnTo>
                    <a:pt x="254578" y="136855"/>
                  </a:lnTo>
                  <a:lnTo>
                    <a:pt x="245640" y="138474"/>
                  </a:lnTo>
                  <a:lnTo>
                    <a:pt x="237009" y="142264"/>
                  </a:lnTo>
                  <a:lnTo>
                    <a:pt x="228910" y="147891"/>
                  </a:lnTo>
                  <a:lnTo>
                    <a:pt x="221617" y="154947"/>
                  </a:lnTo>
                  <a:lnTo>
                    <a:pt x="215197" y="163063"/>
                  </a:lnTo>
                  <a:lnTo>
                    <a:pt x="209716" y="172103"/>
                  </a:lnTo>
                  <a:lnTo>
                    <a:pt x="205325" y="182148"/>
                  </a:lnTo>
                  <a:lnTo>
                    <a:pt x="201998" y="193162"/>
                  </a:lnTo>
                  <a:lnTo>
                    <a:pt x="199575" y="204999"/>
                  </a:lnTo>
                  <a:lnTo>
                    <a:pt x="197858" y="217475"/>
                  </a:lnTo>
                  <a:lnTo>
                    <a:pt x="196671" y="230417"/>
                  </a:lnTo>
                  <a:lnTo>
                    <a:pt x="196194" y="243363"/>
                  </a:lnTo>
                  <a:lnTo>
                    <a:pt x="196930" y="255594"/>
                  </a:lnTo>
                  <a:lnTo>
                    <a:pt x="199057" y="266780"/>
                  </a:lnTo>
                  <a:lnTo>
                    <a:pt x="202452" y="276934"/>
                  </a:lnTo>
                  <a:lnTo>
                    <a:pt x="206873" y="286222"/>
                  </a:lnTo>
                  <a:lnTo>
                    <a:pt x="212074" y="294839"/>
                  </a:lnTo>
                  <a:lnTo>
                    <a:pt x="218006" y="302797"/>
                  </a:lnTo>
                  <a:lnTo>
                    <a:pt x="224811" y="309931"/>
                  </a:lnTo>
                  <a:lnTo>
                    <a:pt x="232498" y="316207"/>
                  </a:lnTo>
                  <a:lnTo>
                    <a:pt x="240947" y="321406"/>
                  </a:lnTo>
                  <a:lnTo>
                    <a:pt x="249996" y="325069"/>
                  </a:lnTo>
                  <a:lnTo>
                    <a:pt x="259479" y="327090"/>
                  </a:lnTo>
                  <a:lnTo>
                    <a:pt x="268813" y="327815"/>
                  </a:lnTo>
                  <a:lnTo>
                    <a:pt x="277924" y="327940"/>
                  </a:lnTo>
                  <a:lnTo>
                    <a:pt x="287609" y="327474"/>
                  </a:lnTo>
                  <a:lnTo>
                    <a:pt x="299407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53761" y="3779730"/>
              <a:ext cx="126343" cy="254335"/>
            </a:xfrm>
            <a:custGeom>
              <a:avLst/>
              <a:gdLst/>
              <a:ahLst/>
              <a:cxnLst/>
              <a:rect l="0" t="0" r="0" b="0"/>
              <a:pathLst>
                <a:path w="126343" h="254335">
                  <a:moveTo>
                    <a:pt x="0" y="136871"/>
                  </a:moveTo>
                  <a:lnTo>
                    <a:pt x="67" y="148606"/>
                  </a:lnTo>
                  <a:lnTo>
                    <a:pt x="708" y="159735"/>
                  </a:lnTo>
                  <a:lnTo>
                    <a:pt x="2004" y="171333"/>
                  </a:lnTo>
                  <a:lnTo>
                    <a:pt x="3864" y="183494"/>
                  </a:lnTo>
                  <a:lnTo>
                    <a:pt x="6180" y="196154"/>
                  </a:lnTo>
                  <a:lnTo>
                    <a:pt x="8851" y="209201"/>
                  </a:lnTo>
                  <a:lnTo>
                    <a:pt x="11948" y="222207"/>
                  </a:lnTo>
                  <a:lnTo>
                    <a:pt x="15703" y="234476"/>
                  </a:lnTo>
                  <a:lnTo>
                    <a:pt x="20178" y="245614"/>
                  </a:lnTo>
                  <a:lnTo>
                    <a:pt x="24796" y="253167"/>
                  </a:lnTo>
                  <a:lnTo>
                    <a:pt x="28353" y="254334"/>
                  </a:lnTo>
                  <a:lnTo>
                    <a:pt x="30366" y="250418"/>
                  </a:lnTo>
                  <a:lnTo>
                    <a:pt x="31301" y="243073"/>
                  </a:lnTo>
                  <a:lnTo>
                    <a:pt x="31501" y="233626"/>
                  </a:lnTo>
                  <a:lnTo>
                    <a:pt x="30963" y="223161"/>
                  </a:lnTo>
                  <a:lnTo>
                    <a:pt x="29717" y="212310"/>
                  </a:lnTo>
                  <a:lnTo>
                    <a:pt x="28030" y="201211"/>
                  </a:lnTo>
                  <a:lnTo>
                    <a:pt x="26342" y="189677"/>
                  </a:lnTo>
                  <a:lnTo>
                    <a:pt x="24904" y="177611"/>
                  </a:lnTo>
                  <a:lnTo>
                    <a:pt x="23783" y="165044"/>
                  </a:lnTo>
                  <a:lnTo>
                    <a:pt x="22955" y="152066"/>
                  </a:lnTo>
                  <a:lnTo>
                    <a:pt x="22366" y="138778"/>
                  </a:lnTo>
                  <a:lnTo>
                    <a:pt x="22124" y="125430"/>
                  </a:lnTo>
                  <a:lnTo>
                    <a:pt x="22486" y="112394"/>
                  </a:lnTo>
                  <a:lnTo>
                    <a:pt x="23551" y="99850"/>
                  </a:lnTo>
                  <a:lnTo>
                    <a:pt x="25590" y="87800"/>
                  </a:lnTo>
                  <a:lnTo>
                    <a:pt x="29093" y="76168"/>
                  </a:lnTo>
                  <a:lnTo>
                    <a:pt x="34195" y="64869"/>
                  </a:lnTo>
                  <a:lnTo>
                    <a:pt x="40724" y="54145"/>
                  </a:lnTo>
                  <a:lnTo>
                    <a:pt x="48394" y="44541"/>
                  </a:lnTo>
                  <a:lnTo>
                    <a:pt x="56922" y="36265"/>
                  </a:lnTo>
                  <a:lnTo>
                    <a:pt x="66070" y="29216"/>
                  </a:lnTo>
                  <a:lnTo>
                    <a:pt x="75655" y="23166"/>
                  </a:lnTo>
                  <a:lnTo>
                    <a:pt x="85529" y="17876"/>
                  </a:lnTo>
                  <a:lnTo>
                    <a:pt x="95142" y="13290"/>
                  </a:lnTo>
                  <a:lnTo>
                    <a:pt x="104478" y="9085"/>
                  </a:lnTo>
                  <a:lnTo>
                    <a:pt x="114354" y="48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663709" y="4598577"/>
            <a:ext cx="2573866" cy="676201"/>
            <a:chOff x="2663709" y="4598577"/>
            <a:chExt cx="2573866" cy="676201"/>
          </a:xfrm>
        </p:grpSpPr>
        <p:sp>
          <p:nvSpPr>
            <p:cNvPr id="110" name="Freeform 109"/>
            <p:cNvSpPr/>
            <p:nvPr/>
          </p:nvSpPr>
          <p:spPr>
            <a:xfrm>
              <a:off x="2663709" y="4828492"/>
              <a:ext cx="168457" cy="93586"/>
            </a:xfrm>
            <a:custGeom>
              <a:avLst/>
              <a:gdLst/>
              <a:ahLst/>
              <a:cxnLst/>
              <a:rect l="0" t="0" r="0" b="0"/>
              <a:pathLst>
                <a:path w="168457" h="93586">
                  <a:moveTo>
                    <a:pt x="0" y="35673"/>
                  </a:moveTo>
                  <a:lnTo>
                    <a:pt x="2934" y="44475"/>
                  </a:lnTo>
                  <a:lnTo>
                    <a:pt x="5717" y="52821"/>
                  </a:lnTo>
                  <a:lnTo>
                    <a:pt x="8625" y="61511"/>
                  </a:lnTo>
                  <a:lnTo>
                    <a:pt x="12011" y="70286"/>
                  </a:lnTo>
                  <a:lnTo>
                    <a:pt x="16473" y="78485"/>
                  </a:lnTo>
                  <a:lnTo>
                    <a:pt x="22234" y="85747"/>
                  </a:lnTo>
                  <a:lnTo>
                    <a:pt x="28878" y="91246"/>
                  </a:lnTo>
                  <a:lnTo>
                    <a:pt x="35565" y="93585"/>
                  </a:lnTo>
                  <a:lnTo>
                    <a:pt x="41799" y="92298"/>
                  </a:lnTo>
                  <a:lnTo>
                    <a:pt x="47440" y="87871"/>
                  </a:lnTo>
                  <a:lnTo>
                    <a:pt x="52528" y="81245"/>
                  </a:lnTo>
                  <a:lnTo>
                    <a:pt x="57169" y="73204"/>
                  </a:lnTo>
                  <a:lnTo>
                    <a:pt x="61472" y="64270"/>
                  </a:lnTo>
                  <a:lnTo>
                    <a:pt x="65529" y="54771"/>
                  </a:lnTo>
                  <a:lnTo>
                    <a:pt x="69423" y="44917"/>
                  </a:lnTo>
                  <a:lnTo>
                    <a:pt x="73532" y="34999"/>
                  </a:lnTo>
                  <a:lnTo>
                    <a:pt x="78510" y="25407"/>
                  </a:lnTo>
                  <a:lnTo>
                    <a:pt x="84642" y="16339"/>
                  </a:lnTo>
                  <a:lnTo>
                    <a:pt x="91880" y="8453"/>
                  </a:lnTo>
                  <a:lnTo>
                    <a:pt x="100035" y="2898"/>
                  </a:lnTo>
                  <a:lnTo>
                    <a:pt x="108882" y="99"/>
                  </a:lnTo>
                  <a:lnTo>
                    <a:pt x="117906" y="0"/>
                  </a:lnTo>
                  <a:lnTo>
                    <a:pt x="126343" y="2435"/>
                  </a:lnTo>
                  <a:lnTo>
                    <a:pt x="133825" y="7029"/>
                  </a:lnTo>
                  <a:lnTo>
                    <a:pt x="140384" y="13247"/>
                  </a:lnTo>
                  <a:lnTo>
                    <a:pt x="147021" y="21309"/>
                  </a:lnTo>
                  <a:lnTo>
                    <a:pt x="155429" y="34149"/>
                  </a:lnTo>
                  <a:lnTo>
                    <a:pt x="168456" y="5673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32207" y="475888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273741"/>
                  </a:moveTo>
                  <a:lnTo>
                    <a:pt x="21057" y="262006"/>
                  </a:lnTo>
                  <a:lnTo>
                    <a:pt x="21057" y="250878"/>
                  </a:lnTo>
                  <a:lnTo>
                    <a:pt x="21057" y="239279"/>
                  </a:lnTo>
                  <a:lnTo>
                    <a:pt x="21057" y="227117"/>
                  </a:lnTo>
                  <a:lnTo>
                    <a:pt x="21057" y="214458"/>
                  </a:lnTo>
                  <a:lnTo>
                    <a:pt x="21057" y="201402"/>
                  </a:lnTo>
                  <a:lnTo>
                    <a:pt x="21057" y="188050"/>
                  </a:lnTo>
                  <a:lnTo>
                    <a:pt x="21057" y="174485"/>
                  </a:lnTo>
                  <a:lnTo>
                    <a:pt x="21052" y="160774"/>
                  </a:lnTo>
                  <a:lnTo>
                    <a:pt x="20879" y="147128"/>
                  </a:lnTo>
                  <a:lnTo>
                    <a:pt x="20231" y="133886"/>
                  </a:lnTo>
                  <a:lnTo>
                    <a:pt x="18982" y="121196"/>
                  </a:lnTo>
                  <a:lnTo>
                    <a:pt x="17330" y="108877"/>
                  </a:lnTo>
                  <a:lnTo>
                    <a:pt x="15681" y="96532"/>
                  </a:lnTo>
                  <a:lnTo>
                    <a:pt x="14274" y="83932"/>
                  </a:lnTo>
                  <a:lnTo>
                    <a:pt x="13009" y="71180"/>
                  </a:lnTo>
                  <a:lnTo>
                    <a:pt x="11552" y="58611"/>
                  </a:lnTo>
                  <a:lnTo>
                    <a:pt x="9726" y="46427"/>
                  </a:lnTo>
                  <a:lnTo>
                    <a:pt x="7659" y="35105"/>
                  </a:lnTo>
                  <a:lnTo>
                    <a:pt x="5508" y="24360"/>
                  </a:lnTo>
                  <a:lnTo>
                    <a:pt x="3081" y="132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47979" y="4720627"/>
              <a:ext cx="276013" cy="335826"/>
            </a:xfrm>
            <a:custGeom>
              <a:avLst/>
              <a:gdLst/>
              <a:ahLst/>
              <a:cxnLst/>
              <a:rect l="0" t="0" r="0" b="0"/>
              <a:pathLst>
                <a:path w="276013" h="335826">
                  <a:moveTo>
                    <a:pt x="0" y="27725"/>
                  </a:moveTo>
                  <a:lnTo>
                    <a:pt x="5934" y="21924"/>
                  </a:lnTo>
                  <a:lnTo>
                    <a:pt x="12139" y="17000"/>
                  </a:lnTo>
                  <a:lnTo>
                    <a:pt x="19239" y="12502"/>
                  </a:lnTo>
                  <a:lnTo>
                    <a:pt x="27352" y="8454"/>
                  </a:lnTo>
                  <a:lnTo>
                    <a:pt x="36647" y="5089"/>
                  </a:lnTo>
                  <a:lnTo>
                    <a:pt x="47090" y="2486"/>
                  </a:lnTo>
                  <a:lnTo>
                    <a:pt x="58343" y="731"/>
                  </a:lnTo>
                  <a:lnTo>
                    <a:pt x="69881" y="0"/>
                  </a:lnTo>
                  <a:lnTo>
                    <a:pt x="81381" y="287"/>
                  </a:lnTo>
                  <a:lnTo>
                    <a:pt x="92880" y="1446"/>
                  </a:lnTo>
                  <a:lnTo>
                    <a:pt x="104666" y="3286"/>
                  </a:lnTo>
                  <a:lnTo>
                    <a:pt x="116887" y="5632"/>
                  </a:lnTo>
                  <a:lnTo>
                    <a:pt x="129384" y="8341"/>
                  </a:lnTo>
                  <a:lnTo>
                    <a:pt x="141780" y="11305"/>
                  </a:lnTo>
                  <a:lnTo>
                    <a:pt x="153857" y="14453"/>
                  </a:lnTo>
                  <a:lnTo>
                    <a:pt x="165409" y="18059"/>
                  </a:lnTo>
                  <a:lnTo>
                    <a:pt x="176166" y="22697"/>
                  </a:lnTo>
                  <a:lnTo>
                    <a:pt x="186067" y="28601"/>
                  </a:lnTo>
                  <a:lnTo>
                    <a:pt x="195206" y="35686"/>
                  </a:lnTo>
                  <a:lnTo>
                    <a:pt x="203739" y="43738"/>
                  </a:lnTo>
                  <a:lnTo>
                    <a:pt x="211817" y="52530"/>
                  </a:lnTo>
                  <a:lnTo>
                    <a:pt x="219566" y="62026"/>
                  </a:lnTo>
                  <a:lnTo>
                    <a:pt x="227084" y="72378"/>
                  </a:lnTo>
                  <a:lnTo>
                    <a:pt x="234437" y="83599"/>
                  </a:lnTo>
                  <a:lnTo>
                    <a:pt x="241512" y="95574"/>
                  </a:lnTo>
                  <a:lnTo>
                    <a:pt x="248037" y="108144"/>
                  </a:lnTo>
                  <a:lnTo>
                    <a:pt x="253905" y="121152"/>
                  </a:lnTo>
                  <a:lnTo>
                    <a:pt x="259168" y="134311"/>
                  </a:lnTo>
                  <a:lnTo>
                    <a:pt x="263937" y="147218"/>
                  </a:lnTo>
                  <a:lnTo>
                    <a:pt x="268322" y="159681"/>
                  </a:lnTo>
                  <a:lnTo>
                    <a:pt x="272098" y="171846"/>
                  </a:lnTo>
                  <a:lnTo>
                    <a:pt x="274730" y="184087"/>
                  </a:lnTo>
                  <a:lnTo>
                    <a:pt x="276012" y="196614"/>
                  </a:lnTo>
                  <a:lnTo>
                    <a:pt x="275891" y="209146"/>
                  </a:lnTo>
                  <a:lnTo>
                    <a:pt x="274288" y="221035"/>
                  </a:lnTo>
                  <a:lnTo>
                    <a:pt x="271320" y="231959"/>
                  </a:lnTo>
                  <a:lnTo>
                    <a:pt x="267225" y="241921"/>
                  </a:lnTo>
                  <a:lnTo>
                    <a:pt x="262268" y="251073"/>
                  </a:lnTo>
                  <a:lnTo>
                    <a:pt x="256670" y="259599"/>
                  </a:lnTo>
                  <a:lnTo>
                    <a:pt x="250287" y="267665"/>
                  </a:lnTo>
                  <a:lnTo>
                    <a:pt x="242639" y="275402"/>
                  </a:lnTo>
                  <a:lnTo>
                    <a:pt x="233570" y="282906"/>
                  </a:lnTo>
                  <a:lnTo>
                    <a:pt x="223377" y="290083"/>
                  </a:lnTo>
                  <a:lnTo>
                    <a:pt x="212618" y="296677"/>
                  </a:lnTo>
                  <a:lnTo>
                    <a:pt x="201672" y="302593"/>
                  </a:lnTo>
                  <a:lnTo>
                    <a:pt x="190561" y="307887"/>
                  </a:lnTo>
                  <a:lnTo>
                    <a:pt x="179043" y="312677"/>
                  </a:lnTo>
                  <a:lnTo>
                    <a:pt x="167000" y="317085"/>
                  </a:lnTo>
                  <a:lnTo>
                    <a:pt x="154455" y="321216"/>
                  </a:lnTo>
                  <a:lnTo>
                    <a:pt x="141494" y="325150"/>
                  </a:lnTo>
                  <a:lnTo>
                    <a:pt x="128219" y="328940"/>
                  </a:lnTo>
                  <a:lnTo>
                    <a:pt x="114880" y="332299"/>
                  </a:lnTo>
                  <a:lnTo>
                    <a:pt x="101851" y="334643"/>
                  </a:lnTo>
                  <a:lnTo>
                    <a:pt x="89325" y="335739"/>
                  </a:lnTo>
                  <a:lnTo>
                    <a:pt x="77757" y="335825"/>
                  </a:lnTo>
                  <a:lnTo>
                    <a:pt x="66814" y="335442"/>
                  </a:lnTo>
                  <a:lnTo>
                    <a:pt x="55538" y="334555"/>
                  </a:lnTo>
                  <a:lnTo>
                    <a:pt x="42114" y="33305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80457" y="4950077"/>
              <a:ext cx="141305" cy="103483"/>
            </a:xfrm>
            <a:custGeom>
              <a:avLst/>
              <a:gdLst/>
              <a:ahLst/>
              <a:cxnLst/>
              <a:rect l="0" t="0" r="0" b="0"/>
              <a:pathLst>
                <a:path w="141305" h="103483">
                  <a:moveTo>
                    <a:pt x="78133" y="40430"/>
                  </a:moveTo>
                  <a:lnTo>
                    <a:pt x="75132" y="31696"/>
                  </a:lnTo>
                  <a:lnTo>
                    <a:pt x="71710" y="23989"/>
                  </a:lnTo>
                  <a:lnTo>
                    <a:pt x="67509" y="16600"/>
                  </a:lnTo>
                  <a:lnTo>
                    <a:pt x="62437" y="9859"/>
                  </a:lnTo>
                  <a:lnTo>
                    <a:pt x="56307" y="4625"/>
                  </a:lnTo>
                  <a:lnTo>
                    <a:pt x="49128" y="1268"/>
                  </a:lnTo>
                  <a:lnTo>
                    <a:pt x="41213" y="0"/>
                  </a:lnTo>
                  <a:lnTo>
                    <a:pt x="33067" y="1120"/>
                  </a:lnTo>
                  <a:lnTo>
                    <a:pt x="25009" y="4548"/>
                  </a:lnTo>
                  <a:lnTo>
                    <a:pt x="17483" y="10086"/>
                  </a:lnTo>
                  <a:lnTo>
                    <a:pt x="11115" y="17607"/>
                  </a:lnTo>
                  <a:lnTo>
                    <a:pt x="6138" y="26842"/>
                  </a:lnTo>
                  <a:lnTo>
                    <a:pt x="2611" y="37276"/>
                  </a:lnTo>
                  <a:lnTo>
                    <a:pt x="602" y="48262"/>
                  </a:lnTo>
                  <a:lnTo>
                    <a:pt x="0" y="59378"/>
                  </a:lnTo>
                  <a:lnTo>
                    <a:pt x="881" y="70109"/>
                  </a:lnTo>
                  <a:lnTo>
                    <a:pt x="3591" y="79784"/>
                  </a:lnTo>
                  <a:lnTo>
                    <a:pt x="8153" y="88129"/>
                  </a:lnTo>
                  <a:lnTo>
                    <a:pt x="14317" y="94902"/>
                  </a:lnTo>
                  <a:lnTo>
                    <a:pt x="21741" y="99710"/>
                  </a:lnTo>
                  <a:lnTo>
                    <a:pt x="30099" y="102534"/>
                  </a:lnTo>
                  <a:lnTo>
                    <a:pt x="38964" y="103482"/>
                  </a:lnTo>
                  <a:lnTo>
                    <a:pt x="47826" y="102615"/>
                  </a:lnTo>
                  <a:lnTo>
                    <a:pt x="56407" y="100143"/>
                  </a:lnTo>
                  <a:lnTo>
                    <a:pt x="64471" y="96214"/>
                  </a:lnTo>
                  <a:lnTo>
                    <a:pt x="71741" y="90838"/>
                  </a:lnTo>
                  <a:lnTo>
                    <a:pt x="78155" y="84173"/>
                  </a:lnTo>
                  <a:lnTo>
                    <a:pt x="83997" y="77285"/>
                  </a:lnTo>
                  <a:lnTo>
                    <a:pt x="90577" y="72273"/>
                  </a:lnTo>
                  <a:lnTo>
                    <a:pt x="98492" y="70164"/>
                  </a:lnTo>
                  <a:lnTo>
                    <a:pt x="107542" y="70236"/>
                  </a:lnTo>
                  <a:lnTo>
                    <a:pt x="120284" y="73695"/>
                  </a:lnTo>
                  <a:lnTo>
                    <a:pt x="141304" y="8254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74404" y="497997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44"/>
                  </a:lnTo>
                  <a:lnTo>
                    <a:pt x="206" y="45958"/>
                  </a:lnTo>
                  <a:lnTo>
                    <a:pt x="1107" y="57273"/>
                  </a:lnTo>
                  <a:lnTo>
                    <a:pt x="3906" y="69389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42818" y="4864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27046" y="4879013"/>
              <a:ext cx="94758" cy="131893"/>
            </a:xfrm>
            <a:custGeom>
              <a:avLst/>
              <a:gdLst/>
              <a:ahLst/>
              <a:cxnLst/>
              <a:rect l="0" t="0" r="0" b="0"/>
              <a:pathLst>
                <a:path w="94758" h="131893">
                  <a:moveTo>
                    <a:pt x="0" y="58852"/>
                  </a:moveTo>
                  <a:lnTo>
                    <a:pt x="3001" y="70520"/>
                  </a:lnTo>
                  <a:lnTo>
                    <a:pt x="6423" y="81009"/>
                  </a:lnTo>
                  <a:lnTo>
                    <a:pt x="10615" y="91311"/>
                  </a:lnTo>
                  <a:lnTo>
                    <a:pt x="15342" y="101612"/>
                  </a:lnTo>
                  <a:lnTo>
                    <a:pt x="20175" y="111956"/>
                  </a:lnTo>
                  <a:lnTo>
                    <a:pt x="24830" y="122271"/>
                  </a:lnTo>
                  <a:lnTo>
                    <a:pt x="28440" y="129959"/>
                  </a:lnTo>
                  <a:lnTo>
                    <a:pt x="29962" y="131892"/>
                  </a:lnTo>
                  <a:lnTo>
                    <a:pt x="29673" y="129254"/>
                  </a:lnTo>
                  <a:lnTo>
                    <a:pt x="28333" y="123510"/>
                  </a:lnTo>
                  <a:lnTo>
                    <a:pt x="26713" y="115466"/>
                  </a:lnTo>
                  <a:lnTo>
                    <a:pt x="25236" y="105684"/>
                  </a:lnTo>
                  <a:lnTo>
                    <a:pt x="24046" y="94618"/>
                  </a:lnTo>
                  <a:lnTo>
                    <a:pt x="23150" y="82629"/>
                  </a:lnTo>
                  <a:lnTo>
                    <a:pt x="22507" y="69996"/>
                  </a:lnTo>
                  <a:lnTo>
                    <a:pt x="22223" y="57081"/>
                  </a:lnTo>
                  <a:lnTo>
                    <a:pt x="22554" y="44332"/>
                  </a:lnTo>
                  <a:lnTo>
                    <a:pt x="23603" y="31998"/>
                  </a:lnTo>
                  <a:lnTo>
                    <a:pt x="25799" y="20766"/>
                  </a:lnTo>
                  <a:lnTo>
                    <a:pt x="29940" y="11812"/>
                  </a:lnTo>
                  <a:lnTo>
                    <a:pt x="36279" y="5573"/>
                  </a:lnTo>
                  <a:lnTo>
                    <a:pt x="44377" y="1868"/>
                  </a:lnTo>
                  <a:lnTo>
                    <a:pt x="54380" y="0"/>
                  </a:lnTo>
                  <a:lnTo>
                    <a:pt x="69404" y="925"/>
                  </a:lnTo>
                  <a:lnTo>
                    <a:pt x="94757" y="62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53388" y="4906279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642860" y="4832580"/>
              <a:ext cx="94757" cy="442198"/>
            </a:xfrm>
            <a:custGeom>
              <a:avLst/>
              <a:gdLst/>
              <a:ahLst/>
              <a:cxnLst/>
              <a:rect l="0" t="0" r="0" b="0"/>
              <a:pathLst>
                <a:path w="94757" h="442198">
                  <a:moveTo>
                    <a:pt x="94756" y="0"/>
                  </a:moveTo>
                  <a:lnTo>
                    <a:pt x="89023" y="8868"/>
                  </a:lnTo>
                  <a:lnTo>
                    <a:pt x="84739" y="17855"/>
                  </a:lnTo>
                  <a:lnTo>
                    <a:pt x="81528" y="27850"/>
                  </a:lnTo>
                  <a:lnTo>
                    <a:pt x="78994" y="38831"/>
                  </a:lnTo>
                  <a:lnTo>
                    <a:pt x="76649" y="50642"/>
                  </a:lnTo>
                  <a:lnTo>
                    <a:pt x="74200" y="63106"/>
                  </a:lnTo>
                  <a:lnTo>
                    <a:pt x="71546" y="76216"/>
                  </a:lnTo>
                  <a:lnTo>
                    <a:pt x="68681" y="90145"/>
                  </a:lnTo>
                  <a:lnTo>
                    <a:pt x="65639" y="104911"/>
                  </a:lnTo>
                  <a:lnTo>
                    <a:pt x="62458" y="120080"/>
                  </a:lnTo>
                  <a:lnTo>
                    <a:pt x="59177" y="134881"/>
                  </a:lnTo>
                  <a:lnTo>
                    <a:pt x="55825" y="148915"/>
                  </a:lnTo>
                  <a:lnTo>
                    <a:pt x="52422" y="162286"/>
                  </a:lnTo>
                  <a:lnTo>
                    <a:pt x="48985" y="175413"/>
                  </a:lnTo>
                  <a:lnTo>
                    <a:pt x="45524" y="188579"/>
                  </a:lnTo>
                  <a:lnTo>
                    <a:pt x="42048" y="201896"/>
                  </a:lnTo>
                  <a:lnTo>
                    <a:pt x="38560" y="215385"/>
                  </a:lnTo>
                  <a:lnTo>
                    <a:pt x="35065" y="229035"/>
                  </a:lnTo>
                  <a:lnTo>
                    <a:pt x="31566" y="243307"/>
                  </a:lnTo>
                  <a:lnTo>
                    <a:pt x="28063" y="259092"/>
                  </a:lnTo>
                  <a:lnTo>
                    <a:pt x="24562" y="276739"/>
                  </a:lnTo>
                  <a:lnTo>
                    <a:pt x="21228" y="295642"/>
                  </a:lnTo>
                  <a:lnTo>
                    <a:pt x="18370" y="314562"/>
                  </a:lnTo>
                  <a:lnTo>
                    <a:pt x="16110" y="332766"/>
                  </a:lnTo>
                  <a:lnTo>
                    <a:pt x="14253" y="350054"/>
                  </a:lnTo>
                  <a:lnTo>
                    <a:pt x="12393" y="366496"/>
                  </a:lnTo>
                  <a:lnTo>
                    <a:pt x="10291" y="382238"/>
                  </a:lnTo>
                  <a:lnTo>
                    <a:pt x="8038" y="396841"/>
                  </a:lnTo>
                  <a:lnTo>
                    <a:pt x="5741" y="410707"/>
                  </a:lnTo>
                  <a:lnTo>
                    <a:pt x="3196" y="42505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28554" y="4779380"/>
              <a:ext cx="119635" cy="367626"/>
            </a:xfrm>
            <a:custGeom>
              <a:avLst/>
              <a:gdLst/>
              <a:ahLst/>
              <a:cxnLst/>
              <a:rect l="0" t="0" r="0" b="0"/>
              <a:pathLst>
                <a:path w="119635" h="367626">
                  <a:moveTo>
                    <a:pt x="19632" y="190070"/>
                  </a:moveTo>
                  <a:lnTo>
                    <a:pt x="22566" y="201873"/>
                  </a:lnTo>
                  <a:lnTo>
                    <a:pt x="25348" y="213642"/>
                  </a:lnTo>
                  <a:lnTo>
                    <a:pt x="28247" y="226532"/>
                  </a:lnTo>
                  <a:lnTo>
                    <a:pt x="31288" y="240381"/>
                  </a:lnTo>
                  <a:lnTo>
                    <a:pt x="34453" y="254708"/>
                  </a:lnTo>
                  <a:lnTo>
                    <a:pt x="37717" y="269173"/>
                  </a:lnTo>
                  <a:lnTo>
                    <a:pt x="41055" y="283450"/>
                  </a:lnTo>
                  <a:lnTo>
                    <a:pt x="44446" y="297177"/>
                  </a:lnTo>
                  <a:lnTo>
                    <a:pt x="47875" y="310224"/>
                  </a:lnTo>
                  <a:lnTo>
                    <a:pt x="51329" y="322795"/>
                  </a:lnTo>
                  <a:lnTo>
                    <a:pt x="54802" y="335317"/>
                  </a:lnTo>
                  <a:lnTo>
                    <a:pt x="58249" y="347999"/>
                  </a:lnTo>
                  <a:lnTo>
                    <a:pt x="60336" y="359297"/>
                  </a:lnTo>
                  <a:lnTo>
                    <a:pt x="59749" y="366136"/>
                  </a:lnTo>
                  <a:lnTo>
                    <a:pt x="57546" y="367625"/>
                  </a:lnTo>
                  <a:lnTo>
                    <a:pt x="54583" y="364960"/>
                  </a:lnTo>
                  <a:lnTo>
                    <a:pt x="51276" y="359341"/>
                  </a:lnTo>
                  <a:lnTo>
                    <a:pt x="47823" y="351452"/>
                  </a:lnTo>
                  <a:lnTo>
                    <a:pt x="44313" y="341804"/>
                  </a:lnTo>
                  <a:lnTo>
                    <a:pt x="40783" y="330675"/>
                  </a:lnTo>
                  <a:lnTo>
                    <a:pt x="37252" y="318120"/>
                  </a:lnTo>
                  <a:lnTo>
                    <a:pt x="33723" y="304287"/>
                  </a:lnTo>
                  <a:lnTo>
                    <a:pt x="30198" y="289414"/>
                  </a:lnTo>
                  <a:lnTo>
                    <a:pt x="26677" y="273750"/>
                  </a:lnTo>
                  <a:lnTo>
                    <a:pt x="23159" y="257511"/>
                  </a:lnTo>
                  <a:lnTo>
                    <a:pt x="19644" y="241031"/>
                  </a:lnTo>
                  <a:lnTo>
                    <a:pt x="16131" y="224740"/>
                  </a:lnTo>
                  <a:lnTo>
                    <a:pt x="12623" y="208857"/>
                  </a:lnTo>
                  <a:lnTo>
                    <a:pt x="9285" y="193412"/>
                  </a:lnTo>
                  <a:lnTo>
                    <a:pt x="6422" y="178347"/>
                  </a:lnTo>
                  <a:lnTo>
                    <a:pt x="4165" y="163576"/>
                  </a:lnTo>
                  <a:lnTo>
                    <a:pt x="2481" y="148858"/>
                  </a:lnTo>
                  <a:lnTo>
                    <a:pt x="1268" y="133822"/>
                  </a:lnTo>
                  <a:lnTo>
                    <a:pt x="418" y="118302"/>
                  </a:lnTo>
                  <a:lnTo>
                    <a:pt x="0" y="102623"/>
                  </a:lnTo>
                  <a:lnTo>
                    <a:pt x="244" y="87476"/>
                  </a:lnTo>
                  <a:lnTo>
                    <a:pt x="1225" y="73216"/>
                  </a:lnTo>
                  <a:lnTo>
                    <a:pt x="3037" y="59861"/>
                  </a:lnTo>
                  <a:lnTo>
                    <a:pt x="5857" y="47279"/>
                  </a:lnTo>
                  <a:lnTo>
                    <a:pt x="9691" y="35310"/>
                  </a:lnTo>
                  <a:lnTo>
                    <a:pt x="14723" y="24289"/>
                  </a:lnTo>
                  <a:lnTo>
                    <a:pt x="21383" y="15012"/>
                  </a:lnTo>
                  <a:lnTo>
                    <a:pt x="29746" y="7779"/>
                  </a:lnTo>
                  <a:lnTo>
                    <a:pt x="39276" y="2752"/>
                  </a:lnTo>
                  <a:lnTo>
                    <a:pt x="49050" y="194"/>
                  </a:lnTo>
                  <a:lnTo>
                    <a:pt x="58507" y="0"/>
                  </a:lnTo>
                  <a:lnTo>
                    <a:pt x="67464" y="1953"/>
                  </a:lnTo>
                  <a:lnTo>
                    <a:pt x="75932" y="5913"/>
                  </a:lnTo>
                  <a:lnTo>
                    <a:pt x="83991" y="11613"/>
                  </a:lnTo>
                  <a:lnTo>
                    <a:pt x="91572" y="18861"/>
                  </a:lnTo>
                  <a:lnTo>
                    <a:pt x="98452" y="27618"/>
                  </a:lnTo>
                  <a:lnTo>
                    <a:pt x="104561" y="37730"/>
                  </a:lnTo>
                  <a:lnTo>
                    <a:pt x="109819" y="48942"/>
                  </a:lnTo>
                  <a:lnTo>
                    <a:pt x="114054" y="60992"/>
                  </a:lnTo>
                  <a:lnTo>
                    <a:pt x="117263" y="73643"/>
                  </a:lnTo>
                  <a:lnTo>
                    <a:pt x="119265" y="86393"/>
                  </a:lnTo>
                  <a:lnTo>
                    <a:pt x="119634" y="98492"/>
                  </a:lnTo>
                  <a:lnTo>
                    <a:pt x="118290" y="109590"/>
                  </a:lnTo>
                  <a:lnTo>
                    <a:pt x="115437" y="119684"/>
                  </a:lnTo>
                  <a:lnTo>
                    <a:pt x="111389" y="128933"/>
                  </a:lnTo>
                  <a:lnTo>
                    <a:pt x="106443" y="137518"/>
                  </a:lnTo>
                  <a:lnTo>
                    <a:pt x="100574" y="145312"/>
                  </a:lnTo>
                  <a:lnTo>
                    <a:pt x="92554" y="152633"/>
                  </a:lnTo>
                  <a:lnTo>
                    <a:pt x="78333" y="160129"/>
                  </a:lnTo>
                  <a:lnTo>
                    <a:pt x="51218" y="1690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16642" y="4769409"/>
              <a:ext cx="63172" cy="158117"/>
            </a:xfrm>
            <a:custGeom>
              <a:avLst/>
              <a:gdLst/>
              <a:ahLst/>
              <a:cxnLst/>
              <a:rect l="0" t="0" r="0" b="0"/>
              <a:pathLst>
                <a:path w="63172" h="158117">
                  <a:moveTo>
                    <a:pt x="0" y="94756"/>
                  </a:moveTo>
                  <a:lnTo>
                    <a:pt x="3001" y="103558"/>
                  </a:lnTo>
                  <a:lnTo>
                    <a:pt x="6423" y="111904"/>
                  </a:lnTo>
                  <a:lnTo>
                    <a:pt x="10614" y="120603"/>
                  </a:lnTo>
                  <a:lnTo>
                    <a:pt x="15342" y="129724"/>
                  </a:lnTo>
                  <a:lnTo>
                    <a:pt x="20175" y="139220"/>
                  </a:lnTo>
                  <a:lnTo>
                    <a:pt x="24860" y="148940"/>
                  </a:lnTo>
                  <a:lnTo>
                    <a:pt x="29549" y="156301"/>
                  </a:lnTo>
                  <a:lnTo>
                    <a:pt x="33737" y="158116"/>
                  </a:lnTo>
                  <a:lnTo>
                    <a:pt x="36184" y="155359"/>
                  </a:lnTo>
                  <a:lnTo>
                    <a:pt x="36875" y="149644"/>
                  </a:lnTo>
                  <a:lnTo>
                    <a:pt x="36066" y="142279"/>
                  </a:lnTo>
                  <a:lnTo>
                    <a:pt x="33848" y="134280"/>
                  </a:lnTo>
                  <a:lnTo>
                    <a:pt x="30397" y="126186"/>
                  </a:lnTo>
                  <a:lnTo>
                    <a:pt x="26280" y="117733"/>
                  </a:lnTo>
                  <a:lnTo>
                    <a:pt x="22354" y="108054"/>
                  </a:lnTo>
                  <a:lnTo>
                    <a:pt x="19090" y="96751"/>
                  </a:lnTo>
                  <a:lnTo>
                    <a:pt x="16746" y="84050"/>
                  </a:lnTo>
                  <a:lnTo>
                    <a:pt x="15548" y="70526"/>
                  </a:lnTo>
                  <a:lnTo>
                    <a:pt x="15498" y="56628"/>
                  </a:lnTo>
                  <a:lnTo>
                    <a:pt x="16924" y="43246"/>
                  </a:lnTo>
                  <a:lnTo>
                    <a:pt x="20533" y="31719"/>
                  </a:lnTo>
                  <a:lnTo>
                    <a:pt x="26498" y="22609"/>
                  </a:lnTo>
                  <a:lnTo>
                    <a:pt x="33945" y="15788"/>
                  </a:lnTo>
                  <a:lnTo>
                    <a:pt x="41950" y="10133"/>
                  </a:lnTo>
                  <a:lnTo>
                    <a:pt x="51217" y="515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38750" y="4800994"/>
              <a:ext cx="135817" cy="171670"/>
            </a:xfrm>
            <a:custGeom>
              <a:avLst/>
              <a:gdLst/>
              <a:ahLst/>
              <a:cxnLst/>
              <a:rect l="0" t="0" r="0" b="0"/>
              <a:pathLst>
                <a:path w="135817" h="171670">
                  <a:moveTo>
                    <a:pt x="88462" y="21058"/>
                  </a:moveTo>
                  <a:lnTo>
                    <a:pt x="76794" y="21192"/>
                  </a:lnTo>
                  <a:lnTo>
                    <a:pt x="66305" y="22472"/>
                  </a:lnTo>
                  <a:lnTo>
                    <a:pt x="56008" y="25065"/>
                  </a:lnTo>
                  <a:lnTo>
                    <a:pt x="45879" y="28785"/>
                  </a:lnTo>
                  <a:lnTo>
                    <a:pt x="36184" y="33418"/>
                  </a:lnTo>
                  <a:lnTo>
                    <a:pt x="27057" y="38760"/>
                  </a:lnTo>
                  <a:lnTo>
                    <a:pt x="18800" y="44953"/>
                  </a:lnTo>
                  <a:lnTo>
                    <a:pt x="11935" y="52464"/>
                  </a:lnTo>
                  <a:lnTo>
                    <a:pt x="6622" y="61436"/>
                  </a:lnTo>
                  <a:lnTo>
                    <a:pt x="2870" y="71562"/>
                  </a:lnTo>
                  <a:lnTo>
                    <a:pt x="709" y="82276"/>
                  </a:lnTo>
                  <a:lnTo>
                    <a:pt x="0" y="93181"/>
                  </a:lnTo>
                  <a:lnTo>
                    <a:pt x="640" y="103925"/>
                  </a:lnTo>
                  <a:lnTo>
                    <a:pt x="2657" y="114133"/>
                  </a:lnTo>
                  <a:lnTo>
                    <a:pt x="5935" y="123660"/>
                  </a:lnTo>
                  <a:lnTo>
                    <a:pt x="10253" y="132548"/>
                  </a:lnTo>
                  <a:lnTo>
                    <a:pt x="15368" y="140912"/>
                  </a:lnTo>
                  <a:lnTo>
                    <a:pt x="21074" y="148867"/>
                  </a:lnTo>
                  <a:lnTo>
                    <a:pt x="27533" y="156194"/>
                  </a:lnTo>
                  <a:lnTo>
                    <a:pt x="35232" y="162365"/>
                  </a:lnTo>
                  <a:lnTo>
                    <a:pt x="44331" y="167173"/>
                  </a:lnTo>
                  <a:lnTo>
                    <a:pt x="54374" y="170401"/>
                  </a:lnTo>
                  <a:lnTo>
                    <a:pt x="64500" y="171669"/>
                  </a:lnTo>
                  <a:lnTo>
                    <a:pt x="74198" y="170962"/>
                  </a:lnTo>
                  <a:lnTo>
                    <a:pt x="83317" y="168556"/>
                  </a:lnTo>
                  <a:lnTo>
                    <a:pt x="91896" y="164815"/>
                  </a:lnTo>
                  <a:lnTo>
                    <a:pt x="100028" y="160077"/>
                  </a:lnTo>
                  <a:lnTo>
                    <a:pt x="107659" y="154459"/>
                  </a:lnTo>
                  <a:lnTo>
                    <a:pt x="114572" y="147865"/>
                  </a:lnTo>
                  <a:lnTo>
                    <a:pt x="120704" y="140312"/>
                  </a:lnTo>
                  <a:lnTo>
                    <a:pt x="125977" y="131613"/>
                  </a:lnTo>
                  <a:lnTo>
                    <a:pt x="130222" y="121331"/>
                  </a:lnTo>
                  <a:lnTo>
                    <a:pt x="133437" y="109380"/>
                  </a:lnTo>
                  <a:lnTo>
                    <a:pt x="135443" y="96285"/>
                  </a:lnTo>
                  <a:lnTo>
                    <a:pt x="135816" y="82965"/>
                  </a:lnTo>
                  <a:lnTo>
                    <a:pt x="134473" y="69978"/>
                  </a:lnTo>
                  <a:lnTo>
                    <a:pt x="131623" y="57667"/>
                  </a:lnTo>
                  <a:lnTo>
                    <a:pt x="127576" y="46326"/>
                  </a:lnTo>
                  <a:lnTo>
                    <a:pt x="122638" y="36008"/>
                  </a:lnTo>
                  <a:lnTo>
                    <a:pt x="117173" y="26880"/>
                  </a:lnTo>
                  <a:lnTo>
                    <a:pt x="110957" y="18438"/>
                  </a:lnTo>
                  <a:lnTo>
                    <a:pt x="102332" y="9939"/>
                  </a:lnTo>
                  <a:lnTo>
                    <a:pt x="8846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42352" y="4598577"/>
              <a:ext cx="116488" cy="428172"/>
            </a:xfrm>
            <a:custGeom>
              <a:avLst/>
              <a:gdLst/>
              <a:ahLst/>
              <a:cxnLst/>
              <a:rect l="0" t="0" r="0" b="0"/>
              <a:pathLst>
                <a:path w="116488" h="428172">
                  <a:moveTo>
                    <a:pt x="74373" y="276117"/>
                  </a:moveTo>
                  <a:lnTo>
                    <a:pt x="68505" y="267315"/>
                  </a:lnTo>
                  <a:lnTo>
                    <a:pt x="62941" y="258969"/>
                  </a:lnTo>
                  <a:lnTo>
                    <a:pt x="57138" y="250288"/>
                  </a:lnTo>
                  <a:lnTo>
                    <a:pt x="50884" y="241859"/>
                  </a:lnTo>
                  <a:lnTo>
                    <a:pt x="43906" y="234957"/>
                  </a:lnTo>
                  <a:lnTo>
                    <a:pt x="36133" y="230196"/>
                  </a:lnTo>
                  <a:lnTo>
                    <a:pt x="27977" y="228176"/>
                  </a:lnTo>
                  <a:lnTo>
                    <a:pt x="20195" y="229781"/>
                  </a:lnTo>
                  <a:lnTo>
                    <a:pt x="13197" y="235132"/>
                  </a:lnTo>
                  <a:lnTo>
                    <a:pt x="7366" y="243743"/>
                  </a:lnTo>
                  <a:lnTo>
                    <a:pt x="3206" y="254929"/>
                  </a:lnTo>
                  <a:lnTo>
                    <a:pt x="822" y="268036"/>
                  </a:lnTo>
                  <a:lnTo>
                    <a:pt x="0" y="282524"/>
                  </a:lnTo>
                  <a:lnTo>
                    <a:pt x="422" y="297983"/>
                  </a:lnTo>
                  <a:lnTo>
                    <a:pt x="1772" y="314105"/>
                  </a:lnTo>
                  <a:lnTo>
                    <a:pt x="3793" y="330351"/>
                  </a:lnTo>
                  <a:lnTo>
                    <a:pt x="6286" y="345959"/>
                  </a:lnTo>
                  <a:lnTo>
                    <a:pt x="9111" y="360568"/>
                  </a:lnTo>
                  <a:lnTo>
                    <a:pt x="12328" y="374176"/>
                  </a:lnTo>
                  <a:lnTo>
                    <a:pt x="16172" y="386936"/>
                  </a:lnTo>
                  <a:lnTo>
                    <a:pt x="20729" y="399024"/>
                  </a:lnTo>
                  <a:lnTo>
                    <a:pt x="26096" y="409957"/>
                  </a:lnTo>
                  <a:lnTo>
                    <a:pt x="32457" y="418645"/>
                  </a:lnTo>
                  <a:lnTo>
                    <a:pt x="39803" y="424663"/>
                  </a:lnTo>
                  <a:lnTo>
                    <a:pt x="47668" y="427891"/>
                  </a:lnTo>
                  <a:lnTo>
                    <a:pt x="55254" y="428171"/>
                  </a:lnTo>
                  <a:lnTo>
                    <a:pt x="62128" y="425721"/>
                  </a:lnTo>
                  <a:lnTo>
                    <a:pt x="68216" y="420858"/>
                  </a:lnTo>
                  <a:lnTo>
                    <a:pt x="73613" y="413798"/>
                  </a:lnTo>
                  <a:lnTo>
                    <a:pt x="78464" y="404867"/>
                  </a:lnTo>
                  <a:lnTo>
                    <a:pt x="82909" y="394300"/>
                  </a:lnTo>
                  <a:lnTo>
                    <a:pt x="87063" y="382159"/>
                  </a:lnTo>
                  <a:lnTo>
                    <a:pt x="91008" y="368619"/>
                  </a:lnTo>
                  <a:lnTo>
                    <a:pt x="94642" y="353781"/>
                  </a:lnTo>
                  <a:lnTo>
                    <a:pt x="97704" y="337612"/>
                  </a:lnTo>
                  <a:lnTo>
                    <a:pt x="100096" y="320223"/>
                  </a:lnTo>
                  <a:lnTo>
                    <a:pt x="101871" y="302157"/>
                  </a:lnTo>
                  <a:lnTo>
                    <a:pt x="103145" y="284263"/>
                  </a:lnTo>
                  <a:lnTo>
                    <a:pt x="104034" y="266998"/>
                  </a:lnTo>
                  <a:lnTo>
                    <a:pt x="104480" y="250135"/>
                  </a:lnTo>
                  <a:lnTo>
                    <a:pt x="104254" y="232980"/>
                  </a:lnTo>
                  <a:lnTo>
                    <a:pt x="103289" y="215142"/>
                  </a:lnTo>
                  <a:lnTo>
                    <a:pt x="101658" y="196719"/>
                  </a:lnTo>
                  <a:lnTo>
                    <a:pt x="99492" y="178112"/>
                  </a:lnTo>
                  <a:lnTo>
                    <a:pt x="96929" y="159588"/>
                  </a:lnTo>
                  <a:lnTo>
                    <a:pt x="94242" y="141250"/>
                  </a:lnTo>
                  <a:lnTo>
                    <a:pt x="91825" y="123104"/>
                  </a:lnTo>
                  <a:lnTo>
                    <a:pt x="89866" y="105127"/>
                  </a:lnTo>
                  <a:lnTo>
                    <a:pt x="88213" y="87446"/>
                  </a:lnTo>
                  <a:lnTo>
                    <a:pt x="86489" y="70334"/>
                  </a:lnTo>
                  <a:lnTo>
                    <a:pt x="84470" y="53902"/>
                  </a:lnTo>
                  <a:lnTo>
                    <a:pt x="81942" y="38426"/>
                  </a:lnTo>
                  <a:lnTo>
                    <a:pt x="78634" y="24404"/>
                  </a:lnTo>
                  <a:lnTo>
                    <a:pt x="74475" y="12028"/>
                  </a:lnTo>
                  <a:lnTo>
                    <a:pt x="69552" y="3029"/>
                  </a:lnTo>
                  <a:lnTo>
                    <a:pt x="64667" y="0"/>
                  </a:lnTo>
                  <a:lnTo>
                    <a:pt x="61097" y="2750"/>
                  </a:lnTo>
                  <a:lnTo>
                    <a:pt x="59175" y="10001"/>
                  </a:lnTo>
                  <a:lnTo>
                    <a:pt x="58716" y="20496"/>
                  </a:lnTo>
                  <a:lnTo>
                    <a:pt x="59242" y="33255"/>
                  </a:lnTo>
                  <a:lnTo>
                    <a:pt x="60148" y="47568"/>
                  </a:lnTo>
                  <a:lnTo>
                    <a:pt x="61065" y="62930"/>
                  </a:lnTo>
                  <a:lnTo>
                    <a:pt x="62006" y="78671"/>
                  </a:lnTo>
                  <a:lnTo>
                    <a:pt x="63247" y="93943"/>
                  </a:lnTo>
                  <a:lnTo>
                    <a:pt x="64936" y="108343"/>
                  </a:lnTo>
                  <a:lnTo>
                    <a:pt x="67071" y="122320"/>
                  </a:lnTo>
                  <a:lnTo>
                    <a:pt x="69584" y="136927"/>
                  </a:lnTo>
                  <a:lnTo>
                    <a:pt x="72389" y="152713"/>
                  </a:lnTo>
                  <a:lnTo>
                    <a:pt x="75409" y="169252"/>
                  </a:lnTo>
                  <a:lnTo>
                    <a:pt x="78583" y="185448"/>
                  </a:lnTo>
                  <a:lnTo>
                    <a:pt x="81864" y="200687"/>
                  </a:lnTo>
                  <a:lnTo>
                    <a:pt x="85218" y="215173"/>
                  </a:lnTo>
                  <a:lnTo>
                    <a:pt x="88624" y="229648"/>
                  </a:lnTo>
                  <a:lnTo>
                    <a:pt x="92063" y="244559"/>
                  </a:lnTo>
                  <a:lnTo>
                    <a:pt x="95524" y="259709"/>
                  </a:lnTo>
                  <a:lnTo>
                    <a:pt x="99003" y="274441"/>
                  </a:lnTo>
                  <a:lnTo>
                    <a:pt x="102487" y="288380"/>
                  </a:lnTo>
                  <a:lnTo>
                    <a:pt x="105821" y="301037"/>
                  </a:lnTo>
                  <a:lnTo>
                    <a:pt x="109036" y="312898"/>
                  </a:lnTo>
                  <a:lnTo>
                    <a:pt x="112411" y="324998"/>
                  </a:lnTo>
                  <a:lnTo>
                    <a:pt x="116487" y="33928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32538" y="4811523"/>
              <a:ext cx="82541" cy="186925"/>
            </a:xfrm>
            <a:custGeom>
              <a:avLst/>
              <a:gdLst/>
              <a:ahLst/>
              <a:cxnLst/>
              <a:rect l="0" t="0" r="0" b="0"/>
              <a:pathLst>
                <a:path w="82541" h="186925">
                  <a:moveTo>
                    <a:pt x="0" y="42114"/>
                  </a:moveTo>
                  <a:lnTo>
                    <a:pt x="0" y="53849"/>
                  </a:lnTo>
                  <a:lnTo>
                    <a:pt x="0" y="64978"/>
                  </a:lnTo>
                  <a:lnTo>
                    <a:pt x="5" y="76576"/>
                  </a:lnTo>
                  <a:lnTo>
                    <a:pt x="178" y="88738"/>
                  </a:lnTo>
                  <a:lnTo>
                    <a:pt x="826" y="101398"/>
                  </a:lnTo>
                  <a:lnTo>
                    <a:pt x="2079" y="114454"/>
                  </a:lnTo>
                  <a:lnTo>
                    <a:pt x="3905" y="127806"/>
                  </a:lnTo>
                  <a:lnTo>
                    <a:pt x="6201" y="141371"/>
                  </a:lnTo>
                  <a:lnTo>
                    <a:pt x="8871" y="155059"/>
                  </a:lnTo>
                  <a:lnTo>
                    <a:pt x="12308" y="167841"/>
                  </a:lnTo>
                  <a:lnTo>
                    <a:pt x="17358" y="177841"/>
                  </a:lnTo>
                  <a:lnTo>
                    <a:pt x="24338" y="184251"/>
                  </a:lnTo>
                  <a:lnTo>
                    <a:pt x="32619" y="186924"/>
                  </a:lnTo>
                  <a:lnTo>
                    <a:pt x="40948" y="185841"/>
                  </a:lnTo>
                  <a:lnTo>
                    <a:pt x="48581" y="181410"/>
                  </a:lnTo>
                  <a:lnTo>
                    <a:pt x="55313" y="174440"/>
                  </a:lnTo>
                  <a:lnTo>
                    <a:pt x="61208" y="165894"/>
                  </a:lnTo>
                  <a:lnTo>
                    <a:pt x="66422" y="156450"/>
                  </a:lnTo>
                  <a:lnTo>
                    <a:pt x="70957" y="146186"/>
                  </a:lnTo>
                  <a:lnTo>
                    <a:pt x="74645" y="134706"/>
                  </a:lnTo>
                  <a:lnTo>
                    <a:pt x="77467" y="121877"/>
                  </a:lnTo>
                  <a:lnTo>
                    <a:pt x="79535" y="107988"/>
                  </a:lnTo>
                  <a:lnTo>
                    <a:pt x="81008" y="93587"/>
                  </a:lnTo>
                  <a:lnTo>
                    <a:pt x="82031" y="79053"/>
                  </a:lnTo>
                  <a:lnTo>
                    <a:pt x="82540" y="64778"/>
                  </a:lnTo>
                  <a:lnTo>
                    <a:pt x="82200" y="49639"/>
                  </a:lnTo>
                  <a:lnTo>
                    <a:pt x="79867" y="3007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73796" y="4800994"/>
              <a:ext cx="164070" cy="190669"/>
            </a:xfrm>
            <a:custGeom>
              <a:avLst/>
              <a:gdLst/>
              <a:ahLst/>
              <a:cxnLst/>
              <a:rect l="0" t="0" r="0" b="0"/>
              <a:pathLst>
                <a:path w="164070" h="190669">
                  <a:moveTo>
                    <a:pt x="58784" y="0"/>
                  </a:moveTo>
                  <a:lnTo>
                    <a:pt x="50050" y="3001"/>
                  </a:lnTo>
                  <a:lnTo>
                    <a:pt x="42344" y="6424"/>
                  </a:lnTo>
                  <a:lnTo>
                    <a:pt x="34946" y="10629"/>
                  </a:lnTo>
                  <a:lnTo>
                    <a:pt x="27857" y="15875"/>
                  </a:lnTo>
                  <a:lnTo>
                    <a:pt x="21327" y="22653"/>
                  </a:lnTo>
                  <a:lnTo>
                    <a:pt x="15459" y="31090"/>
                  </a:lnTo>
                  <a:lnTo>
                    <a:pt x="10368" y="41002"/>
                  </a:lnTo>
                  <a:lnTo>
                    <a:pt x="6245" y="52094"/>
                  </a:lnTo>
                  <a:lnTo>
                    <a:pt x="3108" y="64066"/>
                  </a:lnTo>
                  <a:lnTo>
                    <a:pt x="985" y="76508"/>
                  </a:lnTo>
                  <a:lnTo>
                    <a:pt x="0" y="88925"/>
                  </a:lnTo>
                  <a:lnTo>
                    <a:pt x="120" y="101046"/>
                  </a:lnTo>
                  <a:lnTo>
                    <a:pt x="1335" y="112640"/>
                  </a:lnTo>
                  <a:lnTo>
                    <a:pt x="3745" y="123433"/>
                  </a:lnTo>
                  <a:lnTo>
                    <a:pt x="7292" y="133361"/>
                  </a:lnTo>
                  <a:lnTo>
                    <a:pt x="11790" y="142520"/>
                  </a:lnTo>
                  <a:lnTo>
                    <a:pt x="17026" y="151067"/>
                  </a:lnTo>
                  <a:lnTo>
                    <a:pt x="22811" y="159150"/>
                  </a:lnTo>
                  <a:lnTo>
                    <a:pt x="29152" y="166733"/>
                  </a:lnTo>
                  <a:lnTo>
                    <a:pt x="36240" y="173607"/>
                  </a:lnTo>
                  <a:lnTo>
                    <a:pt x="44124" y="179705"/>
                  </a:lnTo>
                  <a:lnTo>
                    <a:pt x="52876" y="184784"/>
                  </a:lnTo>
                  <a:lnTo>
                    <a:pt x="62662" y="188365"/>
                  </a:lnTo>
                  <a:lnTo>
                    <a:pt x="73466" y="190322"/>
                  </a:lnTo>
                  <a:lnTo>
                    <a:pt x="84976" y="190668"/>
                  </a:lnTo>
                  <a:lnTo>
                    <a:pt x="96694" y="189388"/>
                  </a:lnTo>
                  <a:lnTo>
                    <a:pt x="108305" y="186644"/>
                  </a:lnTo>
                  <a:lnTo>
                    <a:pt x="119438" y="182823"/>
                  </a:lnTo>
                  <a:lnTo>
                    <a:pt x="130778" y="177973"/>
                  </a:lnTo>
                  <a:lnTo>
                    <a:pt x="144434" y="170551"/>
                  </a:lnTo>
                  <a:lnTo>
                    <a:pt x="164069" y="1579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61635" y="4611482"/>
              <a:ext cx="39402" cy="357969"/>
            </a:xfrm>
            <a:custGeom>
              <a:avLst/>
              <a:gdLst/>
              <a:ahLst/>
              <a:cxnLst/>
              <a:rect l="0" t="0" r="0" b="0"/>
              <a:pathLst>
                <a:path w="39402" h="357969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58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6" y="74026"/>
                  </a:lnTo>
                  <a:lnTo>
                    <a:pt x="2067" y="91713"/>
                  </a:lnTo>
                  <a:lnTo>
                    <a:pt x="4080" y="110397"/>
                  </a:lnTo>
                  <a:lnTo>
                    <a:pt x="6538" y="129801"/>
                  </a:lnTo>
                  <a:lnTo>
                    <a:pt x="9152" y="149386"/>
                  </a:lnTo>
                  <a:lnTo>
                    <a:pt x="11520" y="168380"/>
                  </a:lnTo>
                  <a:lnTo>
                    <a:pt x="13446" y="186408"/>
                  </a:lnTo>
                  <a:lnTo>
                    <a:pt x="15077" y="203292"/>
                  </a:lnTo>
                  <a:lnTo>
                    <a:pt x="16786" y="218873"/>
                  </a:lnTo>
                  <a:lnTo>
                    <a:pt x="18786" y="233217"/>
                  </a:lnTo>
                  <a:lnTo>
                    <a:pt x="20962" y="246852"/>
                  </a:lnTo>
                  <a:lnTo>
                    <a:pt x="22969" y="260630"/>
                  </a:lnTo>
                  <a:lnTo>
                    <a:pt x="24621" y="275008"/>
                  </a:lnTo>
                  <a:lnTo>
                    <a:pt x="26085" y="289715"/>
                  </a:lnTo>
                  <a:lnTo>
                    <a:pt x="28044" y="305584"/>
                  </a:lnTo>
                  <a:lnTo>
                    <a:pt x="31788" y="326252"/>
                  </a:lnTo>
                  <a:lnTo>
                    <a:pt x="39401" y="3579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85223" y="4758880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135596" y="0"/>
                  </a:lnTo>
                  <a:lnTo>
                    <a:pt x="123827" y="0"/>
                  </a:lnTo>
                  <a:lnTo>
                    <a:pt x="110933" y="0"/>
                  </a:lnTo>
                  <a:lnTo>
                    <a:pt x="96912" y="0"/>
                  </a:lnTo>
                  <a:lnTo>
                    <a:pt x="81935" y="0"/>
                  </a:lnTo>
                  <a:lnTo>
                    <a:pt x="66236" y="0"/>
                  </a:lnTo>
                  <a:lnTo>
                    <a:pt x="50766" y="0"/>
                  </a:lnTo>
                  <a:lnTo>
                    <a:pt x="35656" y="0"/>
                  </a:lnTo>
                  <a:lnTo>
                    <a:pt x="195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91052" y="4737823"/>
              <a:ext cx="146523" cy="305328"/>
            </a:xfrm>
            <a:custGeom>
              <a:avLst/>
              <a:gdLst/>
              <a:ahLst/>
              <a:cxnLst/>
              <a:rect l="0" t="0" r="0" b="0"/>
              <a:pathLst>
                <a:path w="146523" h="305328">
                  <a:moveTo>
                    <a:pt x="67911" y="0"/>
                  </a:moveTo>
                  <a:lnTo>
                    <a:pt x="59177" y="3001"/>
                  </a:lnTo>
                  <a:lnTo>
                    <a:pt x="51470" y="6424"/>
                  </a:lnTo>
                  <a:lnTo>
                    <a:pt x="44069" y="10625"/>
                  </a:lnTo>
                  <a:lnTo>
                    <a:pt x="36807" y="15698"/>
                  </a:lnTo>
                  <a:lnTo>
                    <a:pt x="29628" y="21827"/>
                  </a:lnTo>
                  <a:lnTo>
                    <a:pt x="22513" y="29020"/>
                  </a:lnTo>
                  <a:lnTo>
                    <a:pt x="15767" y="37453"/>
                  </a:lnTo>
                  <a:lnTo>
                    <a:pt x="9997" y="47544"/>
                  </a:lnTo>
                  <a:lnTo>
                    <a:pt x="5457" y="59367"/>
                  </a:lnTo>
                  <a:lnTo>
                    <a:pt x="2241" y="72542"/>
                  </a:lnTo>
                  <a:lnTo>
                    <a:pt x="450" y="86448"/>
                  </a:lnTo>
                  <a:lnTo>
                    <a:pt x="0" y="100628"/>
                  </a:lnTo>
                  <a:lnTo>
                    <a:pt x="1155" y="114044"/>
                  </a:lnTo>
                  <a:lnTo>
                    <a:pt x="4582" y="125069"/>
                  </a:lnTo>
                  <a:lnTo>
                    <a:pt x="10440" y="133026"/>
                  </a:lnTo>
                  <a:lnTo>
                    <a:pt x="18288" y="138078"/>
                  </a:lnTo>
                  <a:lnTo>
                    <a:pt x="27381" y="140734"/>
                  </a:lnTo>
                  <a:lnTo>
                    <a:pt x="37165" y="141569"/>
                  </a:lnTo>
                  <a:lnTo>
                    <a:pt x="47478" y="141238"/>
                  </a:lnTo>
                  <a:lnTo>
                    <a:pt x="58451" y="140436"/>
                  </a:lnTo>
                  <a:lnTo>
                    <a:pt x="70115" y="139589"/>
                  </a:lnTo>
                  <a:lnTo>
                    <a:pt x="82065" y="139197"/>
                  </a:lnTo>
                  <a:lnTo>
                    <a:pt x="93562" y="139919"/>
                  </a:lnTo>
                  <a:lnTo>
                    <a:pt x="104217" y="142005"/>
                  </a:lnTo>
                  <a:lnTo>
                    <a:pt x="113830" y="145525"/>
                  </a:lnTo>
                  <a:lnTo>
                    <a:pt x="122215" y="150554"/>
                  </a:lnTo>
                  <a:lnTo>
                    <a:pt x="129405" y="156977"/>
                  </a:lnTo>
                  <a:lnTo>
                    <a:pt x="135419" y="164711"/>
                  </a:lnTo>
                  <a:lnTo>
                    <a:pt x="140177" y="173796"/>
                  </a:lnTo>
                  <a:lnTo>
                    <a:pt x="143743" y="184119"/>
                  </a:lnTo>
                  <a:lnTo>
                    <a:pt x="145988" y="195133"/>
                  </a:lnTo>
                  <a:lnTo>
                    <a:pt x="146522" y="205984"/>
                  </a:lnTo>
                  <a:lnTo>
                    <a:pt x="145287" y="216204"/>
                  </a:lnTo>
                  <a:lnTo>
                    <a:pt x="142510" y="225692"/>
                  </a:lnTo>
                  <a:lnTo>
                    <a:pt x="138512" y="234525"/>
                  </a:lnTo>
                  <a:lnTo>
                    <a:pt x="133598" y="242836"/>
                  </a:lnTo>
                  <a:lnTo>
                    <a:pt x="127860" y="250758"/>
                  </a:lnTo>
                  <a:lnTo>
                    <a:pt x="121185" y="258399"/>
                  </a:lnTo>
                  <a:lnTo>
                    <a:pt x="113581" y="265839"/>
                  </a:lnTo>
                  <a:lnTo>
                    <a:pt x="105018" y="272973"/>
                  </a:lnTo>
                  <a:lnTo>
                    <a:pt x="95360" y="279538"/>
                  </a:lnTo>
                  <a:lnTo>
                    <a:pt x="84651" y="285430"/>
                  </a:lnTo>
                  <a:lnTo>
                    <a:pt x="73471" y="290555"/>
                  </a:lnTo>
                  <a:lnTo>
                    <a:pt x="61645" y="295247"/>
                  </a:lnTo>
                  <a:lnTo>
                    <a:pt x="47018" y="299917"/>
                  </a:lnTo>
                  <a:lnTo>
                    <a:pt x="25798" y="305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2015-01-29T16:26:49Z</dcterms:created>
  <dcterms:modified xsi:type="dcterms:W3CDTF">2015-01-29T16:27:12Z</dcterms:modified>
</cp:coreProperties>
</file>